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362" r:id="rId2"/>
    <p:sldId id="380" r:id="rId3"/>
    <p:sldId id="333" r:id="rId4"/>
    <p:sldId id="341" r:id="rId5"/>
    <p:sldId id="371" r:id="rId6"/>
    <p:sldId id="372" r:id="rId7"/>
    <p:sldId id="373" r:id="rId8"/>
    <p:sldId id="374" r:id="rId9"/>
    <p:sldId id="375" r:id="rId10"/>
    <p:sldId id="376" r:id="rId11"/>
    <p:sldId id="334" r:id="rId12"/>
    <p:sldId id="365" r:id="rId13"/>
    <p:sldId id="379" r:id="rId14"/>
    <p:sldId id="346" r:id="rId15"/>
    <p:sldId id="356" r:id="rId16"/>
    <p:sldId id="350" r:id="rId17"/>
    <p:sldId id="360" r:id="rId18"/>
    <p:sldId id="355" r:id="rId19"/>
    <p:sldId id="337" r:id="rId20"/>
    <p:sldId id="382" r:id="rId21"/>
    <p:sldId id="381" r:id="rId22"/>
    <p:sldId id="369" r:id="rId23"/>
    <p:sldId id="367" r:id="rId24"/>
    <p:sldId id="368" r:id="rId25"/>
    <p:sldId id="340" r:id="rId26"/>
    <p:sldId id="315" r:id="rId27"/>
  </p:sldIdLst>
  <p:sldSz cx="9144000" cy="6858000" type="screen4x3"/>
  <p:notesSz cx="6858000" cy="9144000"/>
  <p:custDataLst>
    <p:tags r:id="rId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6" userDrawn="1">
          <p15:clr>
            <a:srgbClr val="A4A3A4"/>
          </p15:clr>
        </p15:guide>
        <p15:guide id="2" pos="53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4400"/>
    <a:srgbClr val="D7E4BD"/>
    <a:srgbClr val="E6E0EC"/>
    <a:srgbClr val="FFCC00"/>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09" autoAdjust="0"/>
    <p:restoredTop sz="71419" autoAdjust="0"/>
  </p:normalViewPr>
  <p:slideViewPr>
    <p:cSldViewPr snapToGrid="0" snapToObjects="1" showGuides="1">
      <p:cViewPr varScale="1">
        <p:scale>
          <a:sx n="54" d="100"/>
          <a:sy n="54" d="100"/>
        </p:scale>
        <p:origin x="1302" y="78"/>
      </p:cViewPr>
      <p:guideLst>
        <p:guide orient="horz" pos="1656"/>
        <p:guide pos="5329"/>
      </p:guideLst>
    </p:cSldViewPr>
  </p:slideViewPr>
  <p:notesTextViewPr>
    <p:cViewPr>
      <p:scale>
        <a:sx n="100" d="100"/>
        <a:sy n="100" d="100"/>
      </p:scale>
      <p:origin x="0" y="0"/>
    </p:cViewPr>
  </p:notesTextViewPr>
  <p:sorterViewPr>
    <p:cViewPr varScale="1">
      <p:scale>
        <a:sx n="100" d="100"/>
        <a:sy n="100" d="100"/>
      </p:scale>
      <p:origin x="0" y="-412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athryn%20Higley\Documents\ans%20hps%20joint%20meeting%20tri%20cities%202018\background%20for%20talk\Dose%20standards%20evoluti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mn-lt"/>
                <a:ea typeface="+mn-ea"/>
                <a:cs typeface="+mn-cs"/>
              </a:defRPr>
            </a:pPr>
            <a:r>
              <a:rPr lang="en-US" sz="2400" b="1" dirty="0"/>
              <a:t>US occupational and public radiation</a:t>
            </a:r>
            <a:r>
              <a:rPr lang="en-US" sz="2400" b="1" baseline="0" dirty="0"/>
              <a:t> protection guidance and/or standards</a:t>
            </a:r>
            <a:endParaRPr lang="en-US" sz="2400" b="1" dirty="0"/>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Sheet1!$M$1</c:f>
              <c:strCache>
                <c:ptCount val="1"/>
                <c:pt idx="0">
                  <c:v>Occupational</c:v>
                </c:pt>
              </c:strCache>
            </c:strRef>
          </c:tx>
          <c:spPr>
            <a:ln w="41275" cap="rnd">
              <a:solidFill>
                <a:schemeClr val="accent1"/>
              </a:solidFill>
              <a:round/>
            </a:ln>
            <a:effectLst/>
          </c:spPr>
          <c:marker>
            <c:symbol val="none"/>
          </c:marker>
          <c:xVal>
            <c:numRef>
              <c:f>Sheet1!$L$3:$L$121</c:f>
              <c:numCache>
                <c:formatCode>General</c:formatCode>
                <c:ptCount val="119"/>
                <c:pt idx="0">
                  <c:v>1900</c:v>
                </c:pt>
                <c:pt idx="1">
                  <c:v>1901</c:v>
                </c:pt>
                <c:pt idx="2">
                  <c:v>1902</c:v>
                </c:pt>
                <c:pt idx="3">
                  <c:v>1903</c:v>
                </c:pt>
                <c:pt idx="4">
                  <c:v>1904</c:v>
                </c:pt>
                <c:pt idx="5">
                  <c:v>1905</c:v>
                </c:pt>
                <c:pt idx="6">
                  <c:v>1906</c:v>
                </c:pt>
                <c:pt idx="7">
                  <c:v>1907</c:v>
                </c:pt>
                <c:pt idx="8">
                  <c:v>1908</c:v>
                </c:pt>
                <c:pt idx="9">
                  <c:v>1909</c:v>
                </c:pt>
                <c:pt idx="10">
                  <c:v>1910</c:v>
                </c:pt>
                <c:pt idx="11">
                  <c:v>1911</c:v>
                </c:pt>
                <c:pt idx="12">
                  <c:v>1912</c:v>
                </c:pt>
                <c:pt idx="13">
                  <c:v>1913</c:v>
                </c:pt>
                <c:pt idx="14">
                  <c:v>1914</c:v>
                </c:pt>
                <c:pt idx="15">
                  <c:v>1915</c:v>
                </c:pt>
                <c:pt idx="16">
                  <c:v>1916</c:v>
                </c:pt>
                <c:pt idx="17">
                  <c:v>1917</c:v>
                </c:pt>
                <c:pt idx="18">
                  <c:v>1918</c:v>
                </c:pt>
                <c:pt idx="19">
                  <c:v>1919</c:v>
                </c:pt>
                <c:pt idx="20">
                  <c:v>1920</c:v>
                </c:pt>
                <c:pt idx="21">
                  <c:v>1921</c:v>
                </c:pt>
                <c:pt idx="22">
                  <c:v>1922</c:v>
                </c:pt>
                <c:pt idx="23">
                  <c:v>1923</c:v>
                </c:pt>
                <c:pt idx="24">
                  <c:v>1924</c:v>
                </c:pt>
                <c:pt idx="25">
                  <c:v>1925</c:v>
                </c:pt>
                <c:pt idx="26">
                  <c:v>1926</c:v>
                </c:pt>
                <c:pt idx="27">
                  <c:v>1927</c:v>
                </c:pt>
                <c:pt idx="28">
                  <c:v>1928</c:v>
                </c:pt>
                <c:pt idx="29">
                  <c:v>1929</c:v>
                </c:pt>
                <c:pt idx="30">
                  <c:v>1930</c:v>
                </c:pt>
                <c:pt idx="31">
                  <c:v>1931</c:v>
                </c:pt>
                <c:pt idx="32">
                  <c:v>1932</c:v>
                </c:pt>
                <c:pt idx="33">
                  <c:v>1933</c:v>
                </c:pt>
                <c:pt idx="34">
                  <c:v>1934</c:v>
                </c:pt>
                <c:pt idx="35">
                  <c:v>1935</c:v>
                </c:pt>
                <c:pt idx="36">
                  <c:v>1936</c:v>
                </c:pt>
                <c:pt idx="37">
                  <c:v>1937</c:v>
                </c:pt>
                <c:pt idx="38">
                  <c:v>1938</c:v>
                </c:pt>
                <c:pt idx="39">
                  <c:v>1939</c:v>
                </c:pt>
                <c:pt idx="40">
                  <c:v>1940</c:v>
                </c:pt>
                <c:pt idx="41">
                  <c:v>1941</c:v>
                </c:pt>
                <c:pt idx="42">
                  <c:v>1942</c:v>
                </c:pt>
                <c:pt idx="43">
                  <c:v>1943</c:v>
                </c:pt>
                <c:pt idx="44">
                  <c:v>1944</c:v>
                </c:pt>
                <c:pt idx="45">
                  <c:v>1945</c:v>
                </c:pt>
                <c:pt idx="46">
                  <c:v>1946</c:v>
                </c:pt>
                <c:pt idx="47">
                  <c:v>1947</c:v>
                </c:pt>
                <c:pt idx="48">
                  <c:v>1948</c:v>
                </c:pt>
                <c:pt idx="49">
                  <c:v>1949</c:v>
                </c:pt>
                <c:pt idx="50">
                  <c:v>1950</c:v>
                </c:pt>
                <c:pt idx="51">
                  <c:v>1951</c:v>
                </c:pt>
                <c:pt idx="52">
                  <c:v>1952</c:v>
                </c:pt>
                <c:pt idx="53">
                  <c:v>1953</c:v>
                </c:pt>
                <c:pt idx="54">
                  <c:v>1954</c:v>
                </c:pt>
                <c:pt idx="55">
                  <c:v>1955</c:v>
                </c:pt>
                <c:pt idx="56">
                  <c:v>1956</c:v>
                </c:pt>
                <c:pt idx="57">
                  <c:v>1957</c:v>
                </c:pt>
                <c:pt idx="58">
                  <c:v>1958</c:v>
                </c:pt>
                <c:pt idx="59">
                  <c:v>1959</c:v>
                </c:pt>
                <c:pt idx="60">
                  <c:v>1960</c:v>
                </c:pt>
                <c:pt idx="61">
                  <c:v>1961</c:v>
                </c:pt>
                <c:pt idx="62">
                  <c:v>1962</c:v>
                </c:pt>
                <c:pt idx="63">
                  <c:v>1963</c:v>
                </c:pt>
                <c:pt idx="64">
                  <c:v>1964</c:v>
                </c:pt>
                <c:pt idx="65">
                  <c:v>1965</c:v>
                </c:pt>
                <c:pt idx="66">
                  <c:v>1966</c:v>
                </c:pt>
                <c:pt idx="67">
                  <c:v>1967</c:v>
                </c:pt>
                <c:pt idx="68">
                  <c:v>1968</c:v>
                </c:pt>
                <c:pt idx="69">
                  <c:v>1969</c:v>
                </c:pt>
                <c:pt idx="70">
                  <c:v>1970</c:v>
                </c:pt>
                <c:pt idx="71">
                  <c:v>1971</c:v>
                </c:pt>
                <c:pt idx="72">
                  <c:v>1972</c:v>
                </c:pt>
                <c:pt idx="73">
                  <c:v>1973</c:v>
                </c:pt>
                <c:pt idx="74">
                  <c:v>1974</c:v>
                </c:pt>
                <c:pt idx="75">
                  <c:v>1975</c:v>
                </c:pt>
                <c:pt idx="76">
                  <c:v>1976</c:v>
                </c:pt>
                <c:pt idx="77">
                  <c:v>1977</c:v>
                </c:pt>
                <c:pt idx="78">
                  <c:v>1978</c:v>
                </c:pt>
                <c:pt idx="79">
                  <c:v>1979</c:v>
                </c:pt>
                <c:pt idx="80">
                  <c:v>1980</c:v>
                </c:pt>
                <c:pt idx="81">
                  <c:v>1981</c:v>
                </c:pt>
                <c:pt idx="82">
                  <c:v>1982</c:v>
                </c:pt>
                <c:pt idx="83">
                  <c:v>1983</c:v>
                </c:pt>
                <c:pt idx="84">
                  <c:v>1984</c:v>
                </c:pt>
                <c:pt idx="85">
                  <c:v>1985</c:v>
                </c:pt>
                <c:pt idx="86">
                  <c:v>1986</c:v>
                </c:pt>
                <c:pt idx="87">
                  <c:v>1987</c:v>
                </c:pt>
                <c:pt idx="88">
                  <c:v>1988</c:v>
                </c:pt>
                <c:pt idx="89">
                  <c:v>1989</c:v>
                </c:pt>
                <c:pt idx="90">
                  <c:v>1990</c:v>
                </c:pt>
                <c:pt idx="91">
                  <c:v>1991</c:v>
                </c:pt>
                <c:pt idx="92">
                  <c:v>1992</c:v>
                </c:pt>
                <c:pt idx="93">
                  <c:v>1993</c:v>
                </c:pt>
                <c:pt idx="94">
                  <c:v>1994</c:v>
                </c:pt>
                <c:pt idx="95">
                  <c:v>1995</c:v>
                </c:pt>
                <c:pt idx="96">
                  <c:v>1996</c:v>
                </c:pt>
                <c:pt idx="97">
                  <c:v>1997</c:v>
                </c:pt>
                <c:pt idx="98">
                  <c:v>1998</c:v>
                </c:pt>
                <c:pt idx="99">
                  <c:v>1999</c:v>
                </c:pt>
                <c:pt idx="100">
                  <c:v>2000</c:v>
                </c:pt>
                <c:pt idx="101">
                  <c:v>2001</c:v>
                </c:pt>
                <c:pt idx="102">
                  <c:v>2002</c:v>
                </c:pt>
                <c:pt idx="103">
                  <c:v>2003</c:v>
                </c:pt>
                <c:pt idx="104">
                  <c:v>2004</c:v>
                </c:pt>
                <c:pt idx="105">
                  <c:v>2005</c:v>
                </c:pt>
                <c:pt idx="106">
                  <c:v>2006</c:v>
                </c:pt>
                <c:pt idx="107">
                  <c:v>2007</c:v>
                </c:pt>
                <c:pt idx="108">
                  <c:v>2008</c:v>
                </c:pt>
                <c:pt idx="109">
                  <c:v>2009</c:v>
                </c:pt>
                <c:pt idx="110">
                  <c:v>2010</c:v>
                </c:pt>
                <c:pt idx="111">
                  <c:v>2011</c:v>
                </c:pt>
                <c:pt idx="112">
                  <c:v>2012</c:v>
                </c:pt>
                <c:pt idx="113">
                  <c:v>2013</c:v>
                </c:pt>
                <c:pt idx="114">
                  <c:v>2014</c:v>
                </c:pt>
                <c:pt idx="115">
                  <c:v>2015</c:v>
                </c:pt>
                <c:pt idx="116">
                  <c:v>2016</c:v>
                </c:pt>
                <c:pt idx="117">
                  <c:v>2017</c:v>
                </c:pt>
                <c:pt idx="118">
                  <c:v>2018</c:v>
                </c:pt>
              </c:numCache>
            </c:numRef>
          </c:xVal>
          <c:yVal>
            <c:numRef>
              <c:f>Sheet1!$M$3:$M$121</c:f>
              <c:numCache>
                <c:formatCode>General</c:formatCode>
                <c:ptCount val="119"/>
                <c:pt idx="0">
                  <c:v>3000</c:v>
                </c:pt>
                <c:pt idx="1">
                  <c:v>3000</c:v>
                </c:pt>
                <c:pt idx="2">
                  <c:v>3000</c:v>
                </c:pt>
                <c:pt idx="3">
                  <c:v>3000</c:v>
                </c:pt>
                <c:pt idx="4">
                  <c:v>3000</c:v>
                </c:pt>
                <c:pt idx="5">
                  <c:v>3000</c:v>
                </c:pt>
                <c:pt idx="6">
                  <c:v>3000</c:v>
                </c:pt>
                <c:pt idx="7">
                  <c:v>3000</c:v>
                </c:pt>
                <c:pt idx="8">
                  <c:v>3000</c:v>
                </c:pt>
                <c:pt idx="9">
                  <c:v>3000</c:v>
                </c:pt>
                <c:pt idx="10">
                  <c:v>3000</c:v>
                </c:pt>
                <c:pt idx="11">
                  <c:v>3000</c:v>
                </c:pt>
                <c:pt idx="12">
                  <c:v>3000</c:v>
                </c:pt>
                <c:pt idx="13">
                  <c:v>3000</c:v>
                </c:pt>
                <c:pt idx="14">
                  <c:v>3000</c:v>
                </c:pt>
                <c:pt idx="15">
                  <c:v>3000</c:v>
                </c:pt>
                <c:pt idx="16">
                  <c:v>3000</c:v>
                </c:pt>
                <c:pt idx="17">
                  <c:v>3000</c:v>
                </c:pt>
                <c:pt idx="18">
                  <c:v>3000</c:v>
                </c:pt>
                <c:pt idx="19">
                  <c:v>3000</c:v>
                </c:pt>
                <c:pt idx="20">
                  <c:v>3000</c:v>
                </c:pt>
                <c:pt idx="21">
                  <c:v>3000</c:v>
                </c:pt>
                <c:pt idx="22">
                  <c:v>3000</c:v>
                </c:pt>
                <c:pt idx="23">
                  <c:v>3000</c:v>
                </c:pt>
                <c:pt idx="24">
                  <c:v>3000</c:v>
                </c:pt>
                <c:pt idx="25">
                  <c:v>73</c:v>
                </c:pt>
                <c:pt idx="26">
                  <c:v>73</c:v>
                </c:pt>
                <c:pt idx="27">
                  <c:v>73</c:v>
                </c:pt>
                <c:pt idx="28">
                  <c:v>73</c:v>
                </c:pt>
                <c:pt idx="29">
                  <c:v>73</c:v>
                </c:pt>
                <c:pt idx="30">
                  <c:v>73</c:v>
                </c:pt>
                <c:pt idx="31">
                  <c:v>73</c:v>
                </c:pt>
                <c:pt idx="32">
                  <c:v>73</c:v>
                </c:pt>
                <c:pt idx="33">
                  <c:v>73</c:v>
                </c:pt>
                <c:pt idx="34">
                  <c:v>37</c:v>
                </c:pt>
                <c:pt idx="35">
                  <c:v>37</c:v>
                </c:pt>
                <c:pt idx="36">
                  <c:v>25</c:v>
                </c:pt>
                <c:pt idx="37">
                  <c:v>25</c:v>
                </c:pt>
                <c:pt idx="38">
                  <c:v>25</c:v>
                </c:pt>
                <c:pt idx="39">
                  <c:v>25</c:v>
                </c:pt>
                <c:pt idx="40">
                  <c:v>25</c:v>
                </c:pt>
                <c:pt idx="41">
                  <c:v>25</c:v>
                </c:pt>
                <c:pt idx="42">
                  <c:v>25</c:v>
                </c:pt>
                <c:pt idx="43">
                  <c:v>25</c:v>
                </c:pt>
                <c:pt idx="44">
                  <c:v>25</c:v>
                </c:pt>
                <c:pt idx="45">
                  <c:v>25</c:v>
                </c:pt>
                <c:pt idx="46">
                  <c:v>25</c:v>
                </c:pt>
                <c:pt idx="47">
                  <c:v>25</c:v>
                </c:pt>
                <c:pt idx="48">
                  <c:v>25</c:v>
                </c:pt>
                <c:pt idx="49">
                  <c:v>15</c:v>
                </c:pt>
                <c:pt idx="50">
                  <c:v>15</c:v>
                </c:pt>
                <c:pt idx="51">
                  <c:v>15</c:v>
                </c:pt>
                <c:pt idx="52">
                  <c:v>15</c:v>
                </c:pt>
                <c:pt idx="53">
                  <c:v>15</c:v>
                </c:pt>
                <c:pt idx="54">
                  <c:v>15</c:v>
                </c:pt>
                <c:pt idx="55">
                  <c:v>15</c:v>
                </c:pt>
                <c:pt idx="56">
                  <c:v>15</c:v>
                </c:pt>
                <c:pt idx="57">
                  <c:v>5</c:v>
                </c:pt>
                <c:pt idx="58">
                  <c:v>5</c:v>
                </c:pt>
                <c:pt idx="59">
                  <c:v>5</c:v>
                </c:pt>
                <c:pt idx="60">
                  <c:v>5</c:v>
                </c:pt>
                <c:pt idx="61">
                  <c:v>5</c:v>
                </c:pt>
                <c:pt idx="62">
                  <c:v>5</c:v>
                </c:pt>
                <c:pt idx="63">
                  <c:v>5</c:v>
                </c:pt>
                <c:pt idx="64">
                  <c:v>5</c:v>
                </c:pt>
                <c:pt idx="65">
                  <c:v>5</c:v>
                </c:pt>
                <c:pt idx="66">
                  <c:v>5</c:v>
                </c:pt>
                <c:pt idx="67">
                  <c:v>5</c:v>
                </c:pt>
                <c:pt idx="68">
                  <c:v>5</c:v>
                </c:pt>
                <c:pt idx="69">
                  <c:v>5</c:v>
                </c:pt>
                <c:pt idx="70">
                  <c:v>5</c:v>
                </c:pt>
                <c:pt idx="71">
                  <c:v>5</c:v>
                </c:pt>
                <c:pt idx="72">
                  <c:v>5</c:v>
                </c:pt>
                <c:pt idx="73">
                  <c:v>5</c:v>
                </c:pt>
                <c:pt idx="74">
                  <c:v>5</c:v>
                </c:pt>
                <c:pt idx="75">
                  <c:v>5</c:v>
                </c:pt>
                <c:pt idx="76">
                  <c:v>5</c:v>
                </c:pt>
                <c:pt idx="77">
                  <c:v>5</c:v>
                </c:pt>
                <c:pt idx="78">
                  <c:v>5</c:v>
                </c:pt>
                <c:pt idx="79">
                  <c:v>5</c:v>
                </c:pt>
                <c:pt idx="80">
                  <c:v>5</c:v>
                </c:pt>
                <c:pt idx="81">
                  <c:v>5</c:v>
                </c:pt>
                <c:pt idx="82">
                  <c:v>5</c:v>
                </c:pt>
                <c:pt idx="83">
                  <c:v>5</c:v>
                </c:pt>
                <c:pt idx="84">
                  <c:v>5</c:v>
                </c:pt>
                <c:pt idx="85">
                  <c:v>5</c:v>
                </c:pt>
                <c:pt idx="86">
                  <c:v>5</c:v>
                </c:pt>
                <c:pt idx="87">
                  <c:v>5</c:v>
                </c:pt>
                <c:pt idx="88">
                  <c:v>5</c:v>
                </c:pt>
                <c:pt idx="89">
                  <c:v>5</c:v>
                </c:pt>
                <c:pt idx="90">
                  <c:v>5</c:v>
                </c:pt>
                <c:pt idx="91">
                  <c:v>5</c:v>
                </c:pt>
                <c:pt idx="92">
                  <c:v>5</c:v>
                </c:pt>
                <c:pt idx="93">
                  <c:v>5</c:v>
                </c:pt>
                <c:pt idx="94">
                  <c:v>5</c:v>
                </c:pt>
                <c:pt idx="95">
                  <c:v>5</c:v>
                </c:pt>
                <c:pt idx="96">
                  <c:v>5</c:v>
                </c:pt>
                <c:pt idx="97">
                  <c:v>5</c:v>
                </c:pt>
                <c:pt idx="98">
                  <c:v>5</c:v>
                </c:pt>
                <c:pt idx="99">
                  <c:v>5</c:v>
                </c:pt>
                <c:pt idx="100">
                  <c:v>5</c:v>
                </c:pt>
                <c:pt idx="101">
                  <c:v>5</c:v>
                </c:pt>
                <c:pt idx="102">
                  <c:v>5</c:v>
                </c:pt>
                <c:pt idx="103">
                  <c:v>5</c:v>
                </c:pt>
                <c:pt idx="104">
                  <c:v>5</c:v>
                </c:pt>
                <c:pt idx="105">
                  <c:v>5</c:v>
                </c:pt>
                <c:pt idx="106">
                  <c:v>5</c:v>
                </c:pt>
                <c:pt idx="107">
                  <c:v>5</c:v>
                </c:pt>
                <c:pt idx="108">
                  <c:v>5</c:v>
                </c:pt>
                <c:pt idx="109">
                  <c:v>5</c:v>
                </c:pt>
                <c:pt idx="110">
                  <c:v>5</c:v>
                </c:pt>
                <c:pt idx="111">
                  <c:v>5</c:v>
                </c:pt>
                <c:pt idx="112">
                  <c:v>5</c:v>
                </c:pt>
                <c:pt idx="113">
                  <c:v>5</c:v>
                </c:pt>
                <c:pt idx="114">
                  <c:v>5</c:v>
                </c:pt>
                <c:pt idx="115">
                  <c:v>5</c:v>
                </c:pt>
                <c:pt idx="116">
                  <c:v>5</c:v>
                </c:pt>
                <c:pt idx="117">
                  <c:v>5</c:v>
                </c:pt>
                <c:pt idx="118">
                  <c:v>5</c:v>
                </c:pt>
              </c:numCache>
            </c:numRef>
          </c:yVal>
          <c:smooth val="0"/>
          <c:extLst>
            <c:ext xmlns:c16="http://schemas.microsoft.com/office/drawing/2014/chart" uri="{C3380CC4-5D6E-409C-BE32-E72D297353CC}">
              <c16:uniqueId val="{00000000-DA05-491D-84EC-D6F74DEAC5F4}"/>
            </c:ext>
          </c:extLst>
        </c:ser>
        <c:ser>
          <c:idx val="1"/>
          <c:order val="1"/>
          <c:tx>
            <c:strRef>
              <c:f>Sheet1!$N$1</c:f>
              <c:strCache>
                <c:ptCount val="1"/>
                <c:pt idx="0">
                  <c:v>Public</c:v>
                </c:pt>
              </c:strCache>
            </c:strRef>
          </c:tx>
          <c:spPr>
            <a:ln w="38100" cap="rnd">
              <a:solidFill>
                <a:schemeClr val="accent2"/>
              </a:solidFill>
              <a:round/>
            </a:ln>
            <a:effectLst/>
          </c:spPr>
          <c:marker>
            <c:symbol val="none"/>
          </c:marker>
          <c:xVal>
            <c:numRef>
              <c:f>Sheet1!$L$3:$L$121</c:f>
              <c:numCache>
                <c:formatCode>General</c:formatCode>
                <c:ptCount val="119"/>
                <c:pt idx="0">
                  <c:v>1900</c:v>
                </c:pt>
                <c:pt idx="1">
                  <c:v>1901</c:v>
                </c:pt>
                <c:pt idx="2">
                  <c:v>1902</c:v>
                </c:pt>
                <c:pt idx="3">
                  <c:v>1903</c:v>
                </c:pt>
                <c:pt idx="4">
                  <c:v>1904</c:v>
                </c:pt>
                <c:pt idx="5">
                  <c:v>1905</c:v>
                </c:pt>
                <c:pt idx="6">
                  <c:v>1906</c:v>
                </c:pt>
                <c:pt idx="7">
                  <c:v>1907</c:v>
                </c:pt>
                <c:pt idx="8">
                  <c:v>1908</c:v>
                </c:pt>
                <c:pt idx="9">
                  <c:v>1909</c:v>
                </c:pt>
                <c:pt idx="10">
                  <c:v>1910</c:v>
                </c:pt>
                <c:pt idx="11">
                  <c:v>1911</c:v>
                </c:pt>
                <c:pt idx="12">
                  <c:v>1912</c:v>
                </c:pt>
                <c:pt idx="13">
                  <c:v>1913</c:v>
                </c:pt>
                <c:pt idx="14">
                  <c:v>1914</c:v>
                </c:pt>
                <c:pt idx="15">
                  <c:v>1915</c:v>
                </c:pt>
                <c:pt idx="16">
                  <c:v>1916</c:v>
                </c:pt>
                <c:pt idx="17">
                  <c:v>1917</c:v>
                </c:pt>
                <c:pt idx="18">
                  <c:v>1918</c:v>
                </c:pt>
                <c:pt idx="19">
                  <c:v>1919</c:v>
                </c:pt>
                <c:pt idx="20">
                  <c:v>1920</c:v>
                </c:pt>
                <c:pt idx="21">
                  <c:v>1921</c:v>
                </c:pt>
                <c:pt idx="22">
                  <c:v>1922</c:v>
                </c:pt>
                <c:pt idx="23">
                  <c:v>1923</c:v>
                </c:pt>
                <c:pt idx="24">
                  <c:v>1924</c:v>
                </c:pt>
                <c:pt idx="25">
                  <c:v>1925</c:v>
                </c:pt>
                <c:pt idx="26">
                  <c:v>1926</c:v>
                </c:pt>
                <c:pt idx="27">
                  <c:v>1927</c:v>
                </c:pt>
                <c:pt idx="28">
                  <c:v>1928</c:v>
                </c:pt>
                <c:pt idx="29">
                  <c:v>1929</c:v>
                </c:pt>
                <c:pt idx="30">
                  <c:v>1930</c:v>
                </c:pt>
                <c:pt idx="31">
                  <c:v>1931</c:v>
                </c:pt>
                <c:pt idx="32">
                  <c:v>1932</c:v>
                </c:pt>
                <c:pt idx="33">
                  <c:v>1933</c:v>
                </c:pt>
                <c:pt idx="34">
                  <c:v>1934</c:v>
                </c:pt>
                <c:pt idx="35">
                  <c:v>1935</c:v>
                </c:pt>
                <c:pt idx="36">
                  <c:v>1936</c:v>
                </c:pt>
                <c:pt idx="37">
                  <c:v>1937</c:v>
                </c:pt>
                <c:pt idx="38">
                  <c:v>1938</c:v>
                </c:pt>
                <c:pt idx="39">
                  <c:v>1939</c:v>
                </c:pt>
                <c:pt idx="40">
                  <c:v>1940</c:v>
                </c:pt>
                <c:pt idx="41">
                  <c:v>1941</c:v>
                </c:pt>
                <c:pt idx="42">
                  <c:v>1942</c:v>
                </c:pt>
                <c:pt idx="43">
                  <c:v>1943</c:v>
                </c:pt>
                <c:pt idx="44">
                  <c:v>1944</c:v>
                </c:pt>
                <c:pt idx="45">
                  <c:v>1945</c:v>
                </c:pt>
                <c:pt idx="46">
                  <c:v>1946</c:v>
                </c:pt>
                <c:pt idx="47">
                  <c:v>1947</c:v>
                </c:pt>
                <c:pt idx="48">
                  <c:v>1948</c:v>
                </c:pt>
                <c:pt idx="49">
                  <c:v>1949</c:v>
                </c:pt>
                <c:pt idx="50">
                  <c:v>1950</c:v>
                </c:pt>
                <c:pt idx="51">
                  <c:v>1951</c:v>
                </c:pt>
                <c:pt idx="52">
                  <c:v>1952</c:v>
                </c:pt>
                <c:pt idx="53">
                  <c:v>1953</c:v>
                </c:pt>
                <c:pt idx="54">
                  <c:v>1954</c:v>
                </c:pt>
                <c:pt idx="55">
                  <c:v>1955</c:v>
                </c:pt>
                <c:pt idx="56">
                  <c:v>1956</c:v>
                </c:pt>
                <c:pt idx="57">
                  <c:v>1957</c:v>
                </c:pt>
                <c:pt idx="58">
                  <c:v>1958</c:v>
                </c:pt>
                <c:pt idx="59">
                  <c:v>1959</c:v>
                </c:pt>
                <c:pt idx="60">
                  <c:v>1960</c:v>
                </c:pt>
                <c:pt idx="61">
                  <c:v>1961</c:v>
                </c:pt>
                <c:pt idx="62">
                  <c:v>1962</c:v>
                </c:pt>
                <c:pt idx="63">
                  <c:v>1963</c:v>
                </c:pt>
                <c:pt idx="64">
                  <c:v>1964</c:v>
                </c:pt>
                <c:pt idx="65">
                  <c:v>1965</c:v>
                </c:pt>
                <c:pt idx="66">
                  <c:v>1966</c:v>
                </c:pt>
                <c:pt idx="67">
                  <c:v>1967</c:v>
                </c:pt>
                <c:pt idx="68">
                  <c:v>1968</c:v>
                </c:pt>
                <c:pt idx="69">
                  <c:v>1969</c:v>
                </c:pt>
                <c:pt idx="70">
                  <c:v>1970</c:v>
                </c:pt>
                <c:pt idx="71">
                  <c:v>1971</c:v>
                </c:pt>
                <c:pt idx="72">
                  <c:v>1972</c:v>
                </c:pt>
                <c:pt idx="73">
                  <c:v>1973</c:v>
                </c:pt>
                <c:pt idx="74">
                  <c:v>1974</c:v>
                </c:pt>
                <c:pt idx="75">
                  <c:v>1975</c:v>
                </c:pt>
                <c:pt idx="76">
                  <c:v>1976</c:v>
                </c:pt>
                <c:pt idx="77">
                  <c:v>1977</c:v>
                </c:pt>
                <c:pt idx="78">
                  <c:v>1978</c:v>
                </c:pt>
                <c:pt idx="79">
                  <c:v>1979</c:v>
                </c:pt>
                <c:pt idx="80">
                  <c:v>1980</c:v>
                </c:pt>
                <c:pt idx="81">
                  <c:v>1981</c:v>
                </c:pt>
                <c:pt idx="82">
                  <c:v>1982</c:v>
                </c:pt>
                <c:pt idx="83">
                  <c:v>1983</c:v>
                </c:pt>
                <c:pt idx="84">
                  <c:v>1984</c:v>
                </c:pt>
                <c:pt idx="85">
                  <c:v>1985</c:v>
                </c:pt>
                <c:pt idx="86">
                  <c:v>1986</c:v>
                </c:pt>
                <c:pt idx="87">
                  <c:v>1987</c:v>
                </c:pt>
                <c:pt idx="88">
                  <c:v>1988</c:v>
                </c:pt>
                <c:pt idx="89">
                  <c:v>1989</c:v>
                </c:pt>
                <c:pt idx="90">
                  <c:v>1990</c:v>
                </c:pt>
                <c:pt idx="91">
                  <c:v>1991</c:v>
                </c:pt>
                <c:pt idx="92">
                  <c:v>1992</c:v>
                </c:pt>
                <c:pt idx="93">
                  <c:v>1993</c:v>
                </c:pt>
                <c:pt idx="94">
                  <c:v>1994</c:v>
                </c:pt>
                <c:pt idx="95">
                  <c:v>1995</c:v>
                </c:pt>
                <c:pt idx="96">
                  <c:v>1996</c:v>
                </c:pt>
                <c:pt idx="97">
                  <c:v>1997</c:v>
                </c:pt>
                <c:pt idx="98">
                  <c:v>1998</c:v>
                </c:pt>
                <c:pt idx="99">
                  <c:v>1999</c:v>
                </c:pt>
                <c:pt idx="100">
                  <c:v>2000</c:v>
                </c:pt>
                <c:pt idx="101">
                  <c:v>2001</c:v>
                </c:pt>
                <c:pt idx="102">
                  <c:v>2002</c:v>
                </c:pt>
                <c:pt idx="103">
                  <c:v>2003</c:v>
                </c:pt>
                <c:pt idx="104">
                  <c:v>2004</c:v>
                </c:pt>
                <c:pt idx="105">
                  <c:v>2005</c:v>
                </c:pt>
                <c:pt idx="106">
                  <c:v>2006</c:v>
                </c:pt>
                <c:pt idx="107">
                  <c:v>2007</c:v>
                </c:pt>
                <c:pt idx="108">
                  <c:v>2008</c:v>
                </c:pt>
                <c:pt idx="109">
                  <c:v>2009</c:v>
                </c:pt>
                <c:pt idx="110">
                  <c:v>2010</c:v>
                </c:pt>
                <c:pt idx="111">
                  <c:v>2011</c:v>
                </c:pt>
                <c:pt idx="112">
                  <c:v>2012</c:v>
                </c:pt>
                <c:pt idx="113">
                  <c:v>2013</c:v>
                </c:pt>
                <c:pt idx="114">
                  <c:v>2014</c:v>
                </c:pt>
                <c:pt idx="115">
                  <c:v>2015</c:v>
                </c:pt>
                <c:pt idx="116">
                  <c:v>2016</c:v>
                </c:pt>
                <c:pt idx="117">
                  <c:v>2017</c:v>
                </c:pt>
                <c:pt idx="118">
                  <c:v>2018</c:v>
                </c:pt>
              </c:numCache>
            </c:numRef>
          </c:xVal>
          <c:yVal>
            <c:numRef>
              <c:f>Sheet1!$N$3:$N$121</c:f>
              <c:numCache>
                <c:formatCode>General</c:formatCode>
                <c:ptCount val="119"/>
                <c:pt idx="57">
                  <c:v>0.5</c:v>
                </c:pt>
                <c:pt idx="58">
                  <c:v>0.5</c:v>
                </c:pt>
                <c:pt idx="59">
                  <c:v>0.5</c:v>
                </c:pt>
                <c:pt idx="60">
                  <c:v>0.5</c:v>
                </c:pt>
                <c:pt idx="61">
                  <c:v>0.5</c:v>
                </c:pt>
                <c:pt idx="62">
                  <c:v>0.5</c:v>
                </c:pt>
                <c:pt idx="63">
                  <c:v>0.5</c:v>
                </c:pt>
                <c:pt idx="64">
                  <c:v>0.5</c:v>
                </c:pt>
                <c:pt idx="65">
                  <c:v>0.5</c:v>
                </c:pt>
                <c:pt idx="66">
                  <c:v>0.5</c:v>
                </c:pt>
                <c:pt idx="67">
                  <c:v>0.5</c:v>
                </c:pt>
                <c:pt idx="68">
                  <c:v>0.5</c:v>
                </c:pt>
                <c:pt idx="69">
                  <c:v>0.5</c:v>
                </c:pt>
                <c:pt idx="70">
                  <c:v>0.5</c:v>
                </c:pt>
                <c:pt idx="71">
                  <c:v>0.5</c:v>
                </c:pt>
                <c:pt idx="72">
                  <c:v>0.5</c:v>
                </c:pt>
                <c:pt idx="73">
                  <c:v>0.5</c:v>
                </c:pt>
                <c:pt idx="74">
                  <c:v>0.5</c:v>
                </c:pt>
                <c:pt idx="75">
                  <c:v>0.5</c:v>
                </c:pt>
                <c:pt idx="76">
                  <c:v>0.5</c:v>
                </c:pt>
                <c:pt idx="77">
                  <c:v>0.5</c:v>
                </c:pt>
                <c:pt idx="78">
                  <c:v>0.5</c:v>
                </c:pt>
                <c:pt idx="79">
                  <c:v>0.5</c:v>
                </c:pt>
                <c:pt idx="80">
                  <c:v>0.5</c:v>
                </c:pt>
                <c:pt idx="81">
                  <c:v>0.5</c:v>
                </c:pt>
                <c:pt idx="82">
                  <c:v>0.5</c:v>
                </c:pt>
                <c:pt idx="83">
                  <c:v>0.5</c:v>
                </c:pt>
                <c:pt idx="84">
                  <c:v>0.5</c:v>
                </c:pt>
                <c:pt idx="85">
                  <c:v>0.5</c:v>
                </c:pt>
                <c:pt idx="86">
                  <c:v>0.5</c:v>
                </c:pt>
                <c:pt idx="87">
                  <c:v>0.5</c:v>
                </c:pt>
                <c:pt idx="88">
                  <c:v>0.5</c:v>
                </c:pt>
                <c:pt idx="89">
                  <c:v>0.1</c:v>
                </c:pt>
                <c:pt idx="90">
                  <c:v>0.1</c:v>
                </c:pt>
                <c:pt idx="91">
                  <c:v>0.1</c:v>
                </c:pt>
                <c:pt idx="92">
                  <c:v>0.1</c:v>
                </c:pt>
                <c:pt idx="93">
                  <c:v>0.1</c:v>
                </c:pt>
                <c:pt idx="94">
                  <c:v>0.1</c:v>
                </c:pt>
                <c:pt idx="95">
                  <c:v>0.1</c:v>
                </c:pt>
                <c:pt idx="96">
                  <c:v>0.1</c:v>
                </c:pt>
                <c:pt idx="97">
                  <c:v>0.1</c:v>
                </c:pt>
                <c:pt idx="98">
                  <c:v>0.1</c:v>
                </c:pt>
                <c:pt idx="99">
                  <c:v>0.1</c:v>
                </c:pt>
                <c:pt idx="100">
                  <c:v>0.1</c:v>
                </c:pt>
                <c:pt idx="101">
                  <c:v>0.1</c:v>
                </c:pt>
                <c:pt idx="102">
                  <c:v>0.1</c:v>
                </c:pt>
                <c:pt idx="103">
                  <c:v>0.1</c:v>
                </c:pt>
                <c:pt idx="104">
                  <c:v>0.1</c:v>
                </c:pt>
                <c:pt idx="105">
                  <c:v>0.1</c:v>
                </c:pt>
                <c:pt idx="106">
                  <c:v>0.1</c:v>
                </c:pt>
                <c:pt idx="107">
                  <c:v>0.1</c:v>
                </c:pt>
                <c:pt idx="108">
                  <c:v>0.1</c:v>
                </c:pt>
                <c:pt idx="109">
                  <c:v>0.1</c:v>
                </c:pt>
                <c:pt idx="110">
                  <c:v>0.1</c:v>
                </c:pt>
                <c:pt idx="111">
                  <c:v>0.1</c:v>
                </c:pt>
                <c:pt idx="112">
                  <c:v>0.1</c:v>
                </c:pt>
                <c:pt idx="113">
                  <c:v>0.1</c:v>
                </c:pt>
                <c:pt idx="114">
                  <c:v>0.1</c:v>
                </c:pt>
                <c:pt idx="115">
                  <c:v>0.1</c:v>
                </c:pt>
                <c:pt idx="116">
                  <c:v>0.1</c:v>
                </c:pt>
                <c:pt idx="117">
                  <c:v>0.1</c:v>
                </c:pt>
                <c:pt idx="118">
                  <c:v>0.1</c:v>
                </c:pt>
              </c:numCache>
            </c:numRef>
          </c:yVal>
          <c:smooth val="0"/>
          <c:extLst>
            <c:ext xmlns:c16="http://schemas.microsoft.com/office/drawing/2014/chart" uri="{C3380CC4-5D6E-409C-BE32-E72D297353CC}">
              <c16:uniqueId val="{00000001-DA05-491D-84EC-D6F74DEAC5F4}"/>
            </c:ext>
          </c:extLst>
        </c:ser>
        <c:dLbls>
          <c:showLegendKey val="0"/>
          <c:showVal val="0"/>
          <c:showCatName val="0"/>
          <c:showSerName val="0"/>
          <c:showPercent val="0"/>
          <c:showBubbleSize val="0"/>
        </c:dLbls>
        <c:axId val="655857680"/>
        <c:axId val="235571824"/>
      </c:scatterChart>
      <c:valAx>
        <c:axId val="655857680"/>
        <c:scaling>
          <c:orientation val="minMax"/>
          <c:max val="2018"/>
          <c:min val="19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a:t>Year</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35571824"/>
        <c:crossesAt val="1.0000000000000002E-2"/>
        <c:crossBetween val="midCat"/>
      </c:valAx>
      <c:valAx>
        <c:axId val="235571824"/>
        <c:scaling>
          <c:logBase val="10"/>
          <c:orientation val="minMax"/>
          <c:min val="1.0000000000000002E-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dirty="0"/>
                  <a:t>Approximate dose limit rem/year</a:t>
                </a:r>
              </a:p>
            </c:rich>
          </c:tx>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6558576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3D62DF-F958-493C-9EE1-C02643A3A8B8}" type="doc">
      <dgm:prSet loTypeId="urn:microsoft.com/office/officeart/2005/8/layout/venn1" loCatId="relationship" qsTypeId="urn:microsoft.com/office/officeart/2005/8/quickstyle/simple1" qsCatId="simple" csTypeId="urn:microsoft.com/office/officeart/2005/8/colors/colorful5" csCatId="colorful" phldr="1"/>
      <dgm:spPr/>
    </dgm:pt>
    <dgm:pt modelId="{5EFD233C-293B-446B-942A-59563370B67D}">
      <dgm:prSet phldrT="[Text]" custT="1"/>
      <dgm:spPr/>
      <dgm:t>
        <a:bodyPr anchor="t"/>
        <a:lstStyle/>
        <a:p>
          <a:r>
            <a:rPr lang="en-US" sz="2400" dirty="0"/>
            <a:t>Science</a:t>
          </a:r>
        </a:p>
      </dgm:t>
    </dgm:pt>
    <dgm:pt modelId="{A8901546-8851-4047-A394-A2BD2F973B4C}" type="parTrans" cxnId="{59EC566B-7378-4E4F-AFA4-FE6F816B7F7B}">
      <dgm:prSet/>
      <dgm:spPr/>
      <dgm:t>
        <a:bodyPr/>
        <a:lstStyle/>
        <a:p>
          <a:endParaRPr lang="en-US"/>
        </a:p>
      </dgm:t>
    </dgm:pt>
    <dgm:pt modelId="{785A4B90-A3E3-4613-8FA5-FBD76836618D}" type="sibTrans" cxnId="{59EC566B-7378-4E4F-AFA4-FE6F816B7F7B}">
      <dgm:prSet/>
      <dgm:spPr/>
      <dgm:t>
        <a:bodyPr/>
        <a:lstStyle/>
        <a:p>
          <a:endParaRPr lang="en-US"/>
        </a:p>
      </dgm:t>
    </dgm:pt>
    <dgm:pt modelId="{E6C2116D-26DC-46D3-A61A-F7BD9A80753A}">
      <dgm:prSet phldrT="[Text]" custT="1"/>
      <dgm:spPr/>
      <dgm:t>
        <a:bodyPr/>
        <a:lstStyle/>
        <a:p>
          <a:pPr algn="r"/>
          <a:r>
            <a:rPr lang="en-US" sz="2400" dirty="0"/>
            <a:t>Values</a:t>
          </a:r>
        </a:p>
      </dgm:t>
    </dgm:pt>
    <dgm:pt modelId="{2706975E-1AE6-45B3-A981-582B9A2140B2}" type="parTrans" cxnId="{656E5A78-C811-41CF-A819-3C5FBE81BA78}">
      <dgm:prSet/>
      <dgm:spPr/>
      <dgm:t>
        <a:bodyPr/>
        <a:lstStyle/>
        <a:p>
          <a:endParaRPr lang="en-US"/>
        </a:p>
      </dgm:t>
    </dgm:pt>
    <dgm:pt modelId="{ED9B64DE-2D0C-4E8D-9ECB-92C15610084A}" type="sibTrans" cxnId="{656E5A78-C811-41CF-A819-3C5FBE81BA78}">
      <dgm:prSet/>
      <dgm:spPr/>
      <dgm:t>
        <a:bodyPr/>
        <a:lstStyle/>
        <a:p>
          <a:endParaRPr lang="en-US"/>
        </a:p>
      </dgm:t>
    </dgm:pt>
    <dgm:pt modelId="{406632F8-ACCE-4810-8EAC-4D4BBA619EBC}">
      <dgm:prSet phldrT="[Text]" custT="1"/>
      <dgm:spPr/>
      <dgm:t>
        <a:bodyPr/>
        <a:lstStyle/>
        <a:p>
          <a:pPr algn="l"/>
          <a:endParaRPr lang="en-US" sz="2400" dirty="0">
            <a:solidFill>
              <a:schemeClr val="tx1"/>
            </a:solidFill>
          </a:endParaRPr>
        </a:p>
        <a:p>
          <a:pPr algn="l"/>
          <a:r>
            <a:rPr lang="en-US" sz="2400" dirty="0">
              <a:solidFill>
                <a:schemeClr val="tx1"/>
              </a:solidFill>
            </a:rPr>
            <a:t>Experience</a:t>
          </a:r>
        </a:p>
      </dgm:t>
    </dgm:pt>
    <dgm:pt modelId="{C97CF034-281E-4393-AB0C-F2345DB65429}" type="parTrans" cxnId="{9F8CA94F-BF3E-46E6-AD53-9FDF2A6F7F86}">
      <dgm:prSet/>
      <dgm:spPr/>
      <dgm:t>
        <a:bodyPr/>
        <a:lstStyle/>
        <a:p>
          <a:endParaRPr lang="en-US"/>
        </a:p>
      </dgm:t>
    </dgm:pt>
    <dgm:pt modelId="{35B44FFF-E22F-42A7-8FAD-7E3BDC733F35}" type="sibTrans" cxnId="{9F8CA94F-BF3E-46E6-AD53-9FDF2A6F7F86}">
      <dgm:prSet/>
      <dgm:spPr/>
      <dgm:t>
        <a:bodyPr/>
        <a:lstStyle/>
        <a:p>
          <a:endParaRPr lang="en-US"/>
        </a:p>
      </dgm:t>
    </dgm:pt>
    <dgm:pt modelId="{082A6FF0-C6F1-4625-9786-B3BB0EB96029}" type="pres">
      <dgm:prSet presAssocID="{193D62DF-F958-493C-9EE1-C02643A3A8B8}" presName="compositeShape" presStyleCnt="0">
        <dgm:presLayoutVars>
          <dgm:chMax val="7"/>
          <dgm:dir/>
          <dgm:resizeHandles val="exact"/>
        </dgm:presLayoutVars>
      </dgm:prSet>
      <dgm:spPr/>
    </dgm:pt>
    <dgm:pt modelId="{1F4CBA55-A78B-4D78-B701-92343D1538B3}" type="pres">
      <dgm:prSet presAssocID="{5EFD233C-293B-446B-942A-59563370B67D}" presName="circ1" presStyleLbl="vennNode1" presStyleIdx="0" presStyleCnt="3" custLinFactNeighborX="8016" custLinFactNeighborY="6870"/>
      <dgm:spPr/>
    </dgm:pt>
    <dgm:pt modelId="{D7FBA042-F4A1-4820-B11A-335C960D1C42}" type="pres">
      <dgm:prSet presAssocID="{5EFD233C-293B-446B-942A-59563370B67D}" presName="circ1Tx" presStyleLbl="revTx" presStyleIdx="0" presStyleCnt="0">
        <dgm:presLayoutVars>
          <dgm:chMax val="0"/>
          <dgm:chPref val="0"/>
          <dgm:bulletEnabled val="1"/>
        </dgm:presLayoutVars>
      </dgm:prSet>
      <dgm:spPr/>
    </dgm:pt>
    <dgm:pt modelId="{9CB04F2F-4776-4695-91DF-EC8841912E6F}" type="pres">
      <dgm:prSet presAssocID="{E6C2116D-26DC-46D3-A61A-F7BD9A80753A}" presName="circ2" presStyleLbl="vennNode1" presStyleIdx="1" presStyleCnt="3" custLinFactNeighborX="3773" custLinFactNeighborY="-14418"/>
      <dgm:spPr/>
    </dgm:pt>
    <dgm:pt modelId="{9E49DF1E-4EAF-4F81-B7E7-79DB8B7B10AC}" type="pres">
      <dgm:prSet presAssocID="{E6C2116D-26DC-46D3-A61A-F7BD9A80753A}" presName="circ2Tx" presStyleLbl="revTx" presStyleIdx="0" presStyleCnt="0">
        <dgm:presLayoutVars>
          <dgm:chMax val="0"/>
          <dgm:chPref val="0"/>
          <dgm:bulletEnabled val="1"/>
        </dgm:presLayoutVars>
      </dgm:prSet>
      <dgm:spPr/>
    </dgm:pt>
    <dgm:pt modelId="{57D2C648-4E9D-4E8E-8C3F-15ED0E106F42}" type="pres">
      <dgm:prSet presAssocID="{406632F8-ACCE-4810-8EAC-4D4BBA619EBC}" presName="circ3" presStyleLbl="vennNode1" presStyleIdx="2" presStyleCnt="3" custLinFactNeighborX="13629" custLinFactNeighborY="-13626"/>
      <dgm:spPr/>
    </dgm:pt>
    <dgm:pt modelId="{E509558A-796A-42EF-B581-9151763F67FB}" type="pres">
      <dgm:prSet presAssocID="{406632F8-ACCE-4810-8EAC-4D4BBA619EBC}" presName="circ3Tx" presStyleLbl="revTx" presStyleIdx="0" presStyleCnt="0">
        <dgm:presLayoutVars>
          <dgm:chMax val="0"/>
          <dgm:chPref val="0"/>
          <dgm:bulletEnabled val="1"/>
        </dgm:presLayoutVars>
      </dgm:prSet>
      <dgm:spPr/>
    </dgm:pt>
  </dgm:ptLst>
  <dgm:cxnLst>
    <dgm:cxn modelId="{F6BE433F-1537-4E7F-B2E6-2595F32ECED3}" type="presOf" srcId="{406632F8-ACCE-4810-8EAC-4D4BBA619EBC}" destId="{57D2C648-4E9D-4E8E-8C3F-15ED0E106F42}" srcOrd="0" destOrd="0" presId="urn:microsoft.com/office/officeart/2005/8/layout/venn1"/>
    <dgm:cxn modelId="{F013415E-580A-4595-9B7F-DD691183973A}" type="presOf" srcId="{5EFD233C-293B-446B-942A-59563370B67D}" destId="{1F4CBA55-A78B-4D78-B701-92343D1538B3}" srcOrd="0" destOrd="0" presId="urn:microsoft.com/office/officeart/2005/8/layout/venn1"/>
    <dgm:cxn modelId="{59EC566B-7378-4E4F-AFA4-FE6F816B7F7B}" srcId="{193D62DF-F958-493C-9EE1-C02643A3A8B8}" destId="{5EFD233C-293B-446B-942A-59563370B67D}" srcOrd="0" destOrd="0" parTransId="{A8901546-8851-4047-A394-A2BD2F973B4C}" sibTransId="{785A4B90-A3E3-4613-8FA5-FBD76836618D}"/>
    <dgm:cxn modelId="{74F97B4E-5761-4593-9B44-2AA071164718}" type="presOf" srcId="{193D62DF-F958-493C-9EE1-C02643A3A8B8}" destId="{082A6FF0-C6F1-4625-9786-B3BB0EB96029}" srcOrd="0" destOrd="0" presId="urn:microsoft.com/office/officeart/2005/8/layout/venn1"/>
    <dgm:cxn modelId="{9F8CA94F-BF3E-46E6-AD53-9FDF2A6F7F86}" srcId="{193D62DF-F958-493C-9EE1-C02643A3A8B8}" destId="{406632F8-ACCE-4810-8EAC-4D4BBA619EBC}" srcOrd="2" destOrd="0" parTransId="{C97CF034-281E-4393-AB0C-F2345DB65429}" sibTransId="{35B44FFF-E22F-42A7-8FAD-7E3BDC733F35}"/>
    <dgm:cxn modelId="{656E5A78-C811-41CF-A819-3C5FBE81BA78}" srcId="{193D62DF-F958-493C-9EE1-C02643A3A8B8}" destId="{E6C2116D-26DC-46D3-A61A-F7BD9A80753A}" srcOrd="1" destOrd="0" parTransId="{2706975E-1AE6-45B3-A981-582B9A2140B2}" sibTransId="{ED9B64DE-2D0C-4E8D-9ECB-92C15610084A}"/>
    <dgm:cxn modelId="{6E948F7C-CE47-4864-B8C1-C5C7CFCD5E30}" type="presOf" srcId="{406632F8-ACCE-4810-8EAC-4D4BBA619EBC}" destId="{E509558A-796A-42EF-B581-9151763F67FB}" srcOrd="1" destOrd="0" presId="urn:microsoft.com/office/officeart/2005/8/layout/venn1"/>
    <dgm:cxn modelId="{BE3F7783-D536-4309-A456-DEA0BCCC2F2B}" type="presOf" srcId="{E6C2116D-26DC-46D3-A61A-F7BD9A80753A}" destId="{9CB04F2F-4776-4695-91DF-EC8841912E6F}" srcOrd="0" destOrd="0" presId="urn:microsoft.com/office/officeart/2005/8/layout/venn1"/>
    <dgm:cxn modelId="{8F6CCBB9-5346-4A88-AA24-74E3A59DAFC7}" type="presOf" srcId="{E6C2116D-26DC-46D3-A61A-F7BD9A80753A}" destId="{9E49DF1E-4EAF-4F81-B7E7-79DB8B7B10AC}" srcOrd="1" destOrd="0" presId="urn:microsoft.com/office/officeart/2005/8/layout/venn1"/>
    <dgm:cxn modelId="{CCD59BD7-6108-4DD4-BC43-C0CFAE486FA4}" type="presOf" srcId="{5EFD233C-293B-446B-942A-59563370B67D}" destId="{D7FBA042-F4A1-4820-B11A-335C960D1C42}" srcOrd="1" destOrd="0" presId="urn:microsoft.com/office/officeart/2005/8/layout/venn1"/>
    <dgm:cxn modelId="{85DFFBCC-1146-4BBE-9114-2111345F5A96}" type="presParOf" srcId="{082A6FF0-C6F1-4625-9786-B3BB0EB96029}" destId="{1F4CBA55-A78B-4D78-B701-92343D1538B3}" srcOrd="0" destOrd="0" presId="urn:microsoft.com/office/officeart/2005/8/layout/venn1"/>
    <dgm:cxn modelId="{2B81DD39-ADA8-4CFB-8AC7-413F3B61AE2A}" type="presParOf" srcId="{082A6FF0-C6F1-4625-9786-B3BB0EB96029}" destId="{D7FBA042-F4A1-4820-B11A-335C960D1C42}" srcOrd="1" destOrd="0" presId="urn:microsoft.com/office/officeart/2005/8/layout/venn1"/>
    <dgm:cxn modelId="{558EE7FA-1B22-445D-91DE-EDB10A555F29}" type="presParOf" srcId="{082A6FF0-C6F1-4625-9786-B3BB0EB96029}" destId="{9CB04F2F-4776-4695-91DF-EC8841912E6F}" srcOrd="2" destOrd="0" presId="urn:microsoft.com/office/officeart/2005/8/layout/venn1"/>
    <dgm:cxn modelId="{0061DC58-0C71-4DB0-9DD6-3FD8D616F9B8}" type="presParOf" srcId="{082A6FF0-C6F1-4625-9786-B3BB0EB96029}" destId="{9E49DF1E-4EAF-4F81-B7E7-79DB8B7B10AC}" srcOrd="3" destOrd="0" presId="urn:microsoft.com/office/officeart/2005/8/layout/venn1"/>
    <dgm:cxn modelId="{7A88880B-2DF7-461B-BD20-896C90763835}" type="presParOf" srcId="{082A6FF0-C6F1-4625-9786-B3BB0EB96029}" destId="{57D2C648-4E9D-4E8E-8C3F-15ED0E106F42}" srcOrd="4" destOrd="0" presId="urn:microsoft.com/office/officeart/2005/8/layout/venn1"/>
    <dgm:cxn modelId="{1155CCBB-2704-4708-A196-0789B22A47C6}" type="presParOf" srcId="{082A6FF0-C6F1-4625-9786-B3BB0EB96029}" destId="{E509558A-796A-42EF-B581-9151763F67FB}"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CBA55-A78B-4D78-B701-92343D1538B3}">
      <dsp:nvSpPr>
        <dsp:cNvPr id="0" name=""/>
        <dsp:cNvSpPr/>
      </dsp:nvSpPr>
      <dsp:spPr>
        <a:xfrm>
          <a:off x="2024262" y="218318"/>
          <a:ext cx="2438400" cy="2438400"/>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dirty="0"/>
            <a:t>Science</a:t>
          </a:r>
        </a:p>
      </dsp:txBody>
      <dsp:txXfrm>
        <a:off x="2349382" y="645038"/>
        <a:ext cx="1788160" cy="1097280"/>
      </dsp:txXfrm>
    </dsp:sp>
    <dsp:sp modelId="{9CB04F2F-4776-4695-91DF-EC8841912E6F}">
      <dsp:nvSpPr>
        <dsp:cNvPr id="0" name=""/>
        <dsp:cNvSpPr/>
      </dsp:nvSpPr>
      <dsp:spPr>
        <a:xfrm>
          <a:off x="2800656" y="1223231"/>
          <a:ext cx="2438400" cy="2438400"/>
        </a:xfrm>
        <a:prstGeom prst="ellipse">
          <a:avLst/>
        </a:prstGeom>
        <a:solidFill>
          <a:schemeClr val="accent5">
            <a:alpha val="50000"/>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r" defTabSz="1066800">
            <a:lnSpc>
              <a:spcPct val="90000"/>
            </a:lnSpc>
            <a:spcBef>
              <a:spcPct val="0"/>
            </a:spcBef>
            <a:spcAft>
              <a:spcPct val="35000"/>
            </a:spcAft>
            <a:buNone/>
          </a:pPr>
          <a:r>
            <a:rPr lang="en-US" sz="2400" kern="1200" dirty="0"/>
            <a:t>Values</a:t>
          </a:r>
        </a:p>
      </dsp:txBody>
      <dsp:txXfrm>
        <a:off x="3546400" y="1853151"/>
        <a:ext cx="1463040" cy="1341120"/>
      </dsp:txXfrm>
    </dsp:sp>
    <dsp:sp modelId="{57D2C648-4E9D-4E8E-8C3F-15ED0E106F42}">
      <dsp:nvSpPr>
        <dsp:cNvPr id="0" name=""/>
        <dsp:cNvSpPr/>
      </dsp:nvSpPr>
      <dsp:spPr>
        <a:xfrm>
          <a:off x="1281273" y="1242543"/>
          <a:ext cx="2438400" cy="2438400"/>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endParaRPr lang="en-US" sz="2400" kern="1200" dirty="0">
            <a:solidFill>
              <a:schemeClr val="tx1"/>
            </a:solidFill>
          </a:endParaRPr>
        </a:p>
        <a:p>
          <a:pPr marL="0" lvl="0" indent="0" algn="l" defTabSz="1066800">
            <a:lnSpc>
              <a:spcPct val="90000"/>
            </a:lnSpc>
            <a:spcBef>
              <a:spcPct val="0"/>
            </a:spcBef>
            <a:spcAft>
              <a:spcPct val="35000"/>
            </a:spcAft>
            <a:buNone/>
          </a:pPr>
          <a:r>
            <a:rPr lang="en-US" sz="2400" kern="1200" dirty="0">
              <a:solidFill>
                <a:schemeClr val="tx1"/>
              </a:solidFill>
            </a:rPr>
            <a:t>Experience</a:t>
          </a:r>
        </a:p>
      </dsp:txBody>
      <dsp:txXfrm>
        <a:off x="1510889" y="1872463"/>
        <a:ext cx="1463040" cy="134112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10-01T20:58:15.399"/>
    </inkml:context>
    <inkml:brush xml:id="br0">
      <inkml:brushProperty name="width" value="0.13333" units="cm"/>
      <inkml:brushProperty name="height" value="0.13333" units="cm"/>
      <inkml:brushProperty name="fitToCurve" value="1"/>
    </inkml:brush>
  </inkml:definitions>
  <inkml:trace contextRef="#ctx0" brushRef="#br0">-7678-5840 861 0,'0'0'17'0,"0"0"7"0,0 0-24 0,0 0 0 0,0 0 0 0,0 0 0 15,0 0 52-15,0 0 7 0,0 0 1 0,0 0 0 16,0 0-4-16,0 0 0 0,0 0 0 0,0 0 0 15,0 0-3-15,0 0-1 0,4-4 0 0,-4 4 0 16,0 0-14-16,0 0-3 0,5 0-1 0,-5 0 0 16,10 4-7-16,-5 4-2 0,5-4 0 0,-5 0 0 15,-1 0 16-15,7 0 3 0,-2-4 1 0,-5 4 0 16,7 1-29-16,-1-1-7 0,-1-4-1 0,1 7 0 16,0-3 12-16,0 0 1 0,-1 4 1 0,6-4 0 15,0 5 9-15,-6-5 1 0,6 0 1 0,0 0 0 16,4 0-25-16,1 0-8 0,-7 4 0 0,7-8 0 15,-1 3 10-15,1 1-2 0,-1-4 0 0,1 0 0 16,-1 0-8-16,1 0 0 0,-1 0 0 0,1 0 0 0,-1 5 0 16,0-1 0-16,-4 0 9 0,0 0-9 0,5 0 11 15,-6 0-3-15,0 0 0 0,1 0 0 0,-5 0-8 16,4 5 10-16,1-5-10 0,-5 3 10 0,4-3-10 16,-4 0 12-16,5 0-12 0,-1 0 12 0,-4 0-12 0,0 0 0 15,4-4 0-15,-3 5 8 0,-2-1-8 0,1-4 0 16,-1 4 0-16,-4-4 0 0,10 0 12 0,0 0 0 0,-1 0 0 15,-4-4 0-15,5 4 6 0,-1-4 2 0,0 4 0 16,-4-5 0-16,1 5-20 16,-2 5 0-16,-4-1 0 0,-5-4 0 0,0 0 0 0,10 0 0 15,-6-4 0-15,-4 4 0 0,0 0 0 0,11 0 0 0,-11 0 0 0,0 0 0 16,0 0 0-16,0 0 10 0,0 0-2 0,0 0 0 16,0 0-8-16,0 0 0 0,0 0-10 0,0 0 10 15,0 0 0-15,0 0 0 0,0 0 0 0,0 0 10 16,0 0-10-16,0 0 8 0,0 0-8 0,0 0 8 15,0 0-8-15,0 0 0 0,0 0 0 0,0 0 8 16,0 0-8-16,0 0 0 0,0 0 0 0,0 0 0 16,0 0 0-16,0 0 0 0,0 0 0 0,0 0 0 15,0 0 0-15,0 0 0 0,0 0 0 0,0 0 0 16,0 0 0-16,0 0 0 0,0 0 0 0,0 0 0 16,0 0 0-16,0 0 0 0,0 0 0 0,0 0 0 15,0 0 0-15,0 0 0 0,0 0 0 0,0 0 0 16,0 0 0-16,0 0 0 0,0 0 0 0,0 0 0 15,0 0 0-15,0 0 0 0,0 0 0 0,0 0 0 16,0 0 0-16,0 0 0 0,0 0 0 0,0 0 0 0,0 0 0 16,0 0 0-16,0 0 0 0,0 0 0 0,0 0 0 15,0 0 0-15,0 0 0 0,0 0 0 0,0 0 0 16,0 0 0-16,0 0 0 0,0 0 0 0,0 0 0 0,0 0 0 16,0 0 0-16,0 0 0 0,0 0 0 0,0 0 0 15,0 0 0-15,0 0 0 0,0 0 0 0,0 0 0 16,0 0 0-16,0 8 0 0,0-8 0 0,4 8 0 15,-4-8 0-15,0 0 0 0,0 0 0 0,0 0 0 0,0 0 0 16,0 0 0-16,0 0 0 0,0 0 0 0,0 0 0 16,0 0 0-16,0 0 0 0,0 0 8 0,0 0-8 15,0 0 0-15,0 0 0 0,0 0 8 0,0 0-8 16,0 0 0-16,0 0 0 0,0 0 0 0,0 0 0 0,0 0 0 16,0 0 0-16,0 0 0 0,0 0 0 0,0 0 0 15,0 0 0-15,0 0 0 0,0 0 0 0,0 0 0 16,0 0 0-16,0 0 0 0,0 0 0 0,0 0 0 15,0 0 0-15,5 0 0 0,-5 0 0 0,4-4 0 16,-4 4 0-16,0-4 0 0,0 4 0 0,0 0 0 16,6-8 0-16,-6 8 0 0,0-9 0 0,0 9 0 15,0-8 0-15,0 8 0 0,9-4 0 0,-4-4 0 16,1 5 0-16,-6-1 0 0,4-5 0 0,1 1 0 0,-1 0 0 16,2-4 0-16,-1-1 0 0,4 2 0 0,-4-1-10 0,5 4 10 15,-6-5 0-15,2 5-9 16,3-4 9-16,-4 5-10 0,5-6 10 0,-5 1-10 15,-1 4 10-15,2 0-13 0,-2-1 5 0,1 1 8 0,5 5-8 0,-10-5 8 16,0 4 0-16,0 4 0 0,0 0 0 16,0 0 0-16,0 0 0 0,0 0 0 0,0 0 0 0,0 0 0 0,0 0 0 15,0 0 0-15,0 0 0 16,0 0 0-16,0 0 0 0,0 0 0 0,0 0-15 0,0 0 2 16,0 0 0-16,0 0 0 0,0 0 21 0,0 0 5 15,0 0 1-15,0 0 0 0,0 0-14 0,0 0 0 0,0 0 0 0,0 0 0 16,0 0-10-16,0 0-5 15,0 0-1-15,0 0 0 0,0 0 16 0,0 0 0 0,0 0 0 0,0 0-9 16,0 0 21-16,0 0 5 0,0 0 1 16,-5-4 0-16,5 4-18 0,0 0-17 0,-10-4 3 15,10 4 1-15,-10 0 13 0,10 0 16 0,-9 0-3 16,9 0-1-16,-15 0-12 0,15 0-13 0,-9-4 2 0,-1 4 1 16,0-5 10-16,0 1 0 0,10 4 10 15,-9 0-10-15,9 0 18 0,-10 0-2 0,10 0-1 0,-9 0 0 16,9 0-15-16,-20-4 0 0,14 0 0 0,6 4 0 15,-9-4 0-15,-1 4 0 0,1-4 8 0,-1 4-8 16,0 0 8-16,0-4-8 0,1 4 0 0,-6-4 9 16,6 4-9-16,-1-8 8 0,-1 4-8 0,2 0 8 15,-1 0-8-15,1 0 0 0,-2 4 0 0,-2-4 0 16,7 4 10-16,-8-4-10 0,4 4 12 0,1 0-12 16,-2-4 0-16,-3 4 0 0,4-8 0 0,0 8 0 15,-4-5 9-15,4 5-1 0,1-4-8 0,-1 0 12 16,0 4-12-16,0-4 0 0,1 0 8 0,-1 1-8 15,0 3 0-15,5-4 0 0,-4 0 0 0,4 0 0 16,-5 0 0-16,0-1 12 0,5 5-3 0,-4-4-1 16,-2 0-8-16,2 0 0 0,-1 4 9 0,1-4-9 0,-6 0 0 15,6 4 8-15,-2 0-8 0,2 0 0 0,-1 0 18 16,1 0-1-16,-6 0 0 0,10-4 0 0,-5 8-17 16,1-4-16-16,-1 0 4 0,-5 0 0 0,6 0 12 0,-2 0 0 15,2 0 0-15,-1 0 0 0,1 0 0 16,-2-4 0-16,11 4 0 0,-9 0 0 0,-6 0 0 0,15 0 0 15,-9 0 0-15,9 0 0 0,-10 0 10 0,1 0 2 16,9 0 0-16,-15 0 0 0,15 0-12 0,-10-4-17 16,0 0 4-16,0 4 1 0,10 0 12 0,-14-4 0 0,4 4 0 15,1 0 0-15,-1-4 8 0,0 0 5 0,0 4 1 16,1-4 0-16,-1 0-22 0,0 0-5 0,5 4-1 16,-4-4 0-16,-2 0 14 0,2 0 0 0,-1 4 0 15,1-4 0-15,9 4 0 0,-11-4 0 0,11 4 0 0,-4 0 0 16,-5 0 0-16,9 0 0 0,-11-5 0 0,11 5 0 15,-4-4 0-15,4 4 0 0,0 0 0 0,-11-4 0 16,11 4 0-16,-9-4 16 0,5 0-3 0,4 4-1 16,0 0-12-16,0 0-16 0,-11-3 3 0,11 3 1 15,0 0 12-15,0 0 0 0,0 0 0 0,0 0 0 16,0 0 0-16,0 0 0 0,0 0 0 0,0 0 0 16,0 0-9-16,0 0 9 0,0 0-8 0,0 0 8 15,0 0-27-15,0 0 0 0,0 0 0 16,0 0 0-16,0 0-157 0,0 0-32 0</inkml:trace>
  <inkml:trace contextRef="#ctx0" brushRef="#br0" timeOffset="812.733">-6593-5844 801 0,'0'0'34'15,"0"0"-34"-15,0 0 80 0,0 0 10 0,0 0 2 16,0 0 0-16,0 0-8 0,5 4 0 0,9 4-1 0,-14-8 0 16,0 0-18-16,11 0-3 0,-2 0-1 0,1 0 0 15,4 0-23-15,1-4-5 0,-5 4-1 0,4-4 0 16,1 4 0-16,0 0 0 0,-6-4 0 0,6 4 0 15,-1 0-16-15,-4-4-3 0,9-1-1 0,-4-3 0 16,4 5-3-16,1-5-1 0,-5 4 0 0,4 0 0 16,-4 0 19-16,-1 0 3 0,1-1 1 0,-5 1 0 15,-1 0-18-15,6 4-3 0,-6-4-1 0,2 0 0 16,-11 4-9-16,4 4 8 0,-4-4-8 16,10 4 8-16,-10-4 4 0,0 0 0 0,0 0 0 0,0 0 0 15,5 8-4-15,-5 1 0 0,5-1 0 16,-5 0 0-16,0-8 19 0,0 7 3 0,0-7 1 0,-5 8 0 15,0 9-31-15,0-9 8 0,5-8-8 0,-9 8 0 16,4 5 9-16,-1-6-1 0,-3 5 0 0,-6-8 0 16,11 4-8-16,-7 1 0 0,2-5 0 0,-1 0 0 15,-4 4 0-15,4-8 0 0,1 4 0 0,-2 4 0 16,-3 4 0-16,0-4 8 0,3-8-8 0,-3 4 8 0,4 4-8 16,-4-4 0-16,-6-4 0 0,15 4 0 15,-9 0 0-15,-1 5 0 0,6-5 0 0,-6 3 0 16,5-3 0-16,-4 0 0 0,3 0 0 0,2 0 0 15,-1 0 0-15,1 0 0 0,-2 1 0 0,2-1 0 0,-1 0 0 0,5 0 0 16,5-4 0-16,0 0 0 0,-14 4 0 0,14-4-17 0,-5 0 4 16,5 0 1-1,-9-4-42-15,9 4-8 0,0 0-2 0</inkml:trace>
  <inkml:trace contextRef="#ctx0" brushRef="#br0" timeOffset="6101.603">-7800-6055 722 0,'0'0'15'0,"0"0"3"0,0 0-18 0,5-4 0 0,0-4 0 0,-1-1 0 16,-4 5 56-16,0 4 7 0,6-8 1 0,-6 0 1 16,0 8-12-16,0-8-2 0,0-4-1 0,0 0 0 15,5 4-19-15,-5 0-4 0,0 8-1 0,0-9 0 16,0 1 10-16,0-3 3 0,0 3 0 0,0-5 0 15,0 1-20-15,4 0-4 0,-4 0-1 0,0-4 0 16,0 4 2-16,0 0 0 0,0-5 0 0,0 6 0 16,5-2 13-16,-5 1 3 0,0 0 1 0,5 0 0 15,0 0-17-15,-5-4-4 0,5-1-1 0,-1 1 0 16,2 4 4-16,3-4 1 0,-3 0 0 0,-2 0 0 16,6 0-8-16,0-4 0 0,-1 3-8 0,1-3 12 15,-1 4 16-15,2 0 4 0,-2-1 0 0,6 2 0 16,-5-1-32-16,4 3 0 0,5-3 0 0,-4 0 0 15,0 4 0-15,4-4 12 0,-4 3 0 0,5 1 0 16,-6 1-12-16,0 3 0 0,6-1 0 0,-5 1 0 16,0 0 0-16,-2 4 0 0,2-4 8 0,-4 4-8 0,2 0 0 15,-2-1 0-15,3 5 0 0,-4 0 0 0,0 0 8 16,4 0-8-16,-4 5 11 0,-1-1-11 0,1-4 16 16,0 4-3-16,-5 4-1 0,0-4 0 0,4 4 0 15,-3 0-1-15,3 5 0 0,-4-6 0 0,0 5-1 0,0 1 0 16,-1-5 0-16,1 4 0 0,1 0-2 0,-6 0-8 15,4 0 12-15,-4 0-4 0,5 5 2 0,-5-2 0 16,0-3 0-16,0 5 0 0,-5 3-2 0,5-4-8 16,0 0 12-16,-4 1-4 0,-2-1-8 0,1-5 12 15,-4 6-12-15,-1-1 12 0,5-4-12 0,-5 0 10 0,1-4-10 16,4 4 10-16,0 1-10 0,-5-1 0 16,0 4 0-16,1-4 8 0,-1 0-8 0,1-4 12 0,-6 0-12 15,5-4 12-15,-4 5-12 0,-1-5 0 0,6 3 0 16,-6-3 8-16,0 8-8 0,0-3 0 0,6 3 0 0,-11 0 0 15,5 0 0-15,1-4 8 0,-6 0-8 0,6-4 0 16,-5 4 0-16,4-4 0 0,0 0 0 0,0 0 0 16,0-4 0-16,2 5 0 0,-2-5 0 0,0 0 0 15,0 4 0-15,1 0 0 0,-1 0 0 0,1 0 0 16,4-4-8-16,-5 0-1 0,5 0 0 0,1 3 0 16,-1-3-31-16,-4 4-5 0,4 0-2 15</inkml:trace>
  <inkml:trace contextRef="#ctx0" brushRef="#br0" timeOffset="10672.939">-7931-5934 832 0,'0'0'17'0,"0"0"4"0,0 0-21 0,0 0 0 0,0 0 0 0,0 0 0 16,-5 0 67-16,5 0 9 0,0 0 1 0,0 0 1 15,-10 4 0-15,10-4 0 0,0 0 0 0,0 0 0 16,0 0-18-16,0 0-3 0,0 0-1 0,-5-4 0 16,5 4-8-16,-10-4-1 0,6 0-1 0,4 4 0 15,0 0-11-15,-10-4-3 0,10 4 0 0,-5-9 0 16,0 5-8-16,1-4-1 0,-1 0-1 0,-1 0 0 0,6 1-6 15,-4-2 0-15,-1 5-1 0,0-4 0 0,0-4-2 0,0 4 0 16,-4-5 0-16,3 2 0 0,2-5 5 0,-5 3 1 16,3-3 0-16,-3 0 0 15,4-4-5-15,-5 3-1 0,5 1 0 0,1 1 0 0,-7-6-1 16,7 5 0-16,-6 0 0 0,5-4 0 0,-4-1 10 0,3 5 2 16,-3-4 0-16,-1 0 0 0,0-1-24 0,6 2 0 15,-6-10 0-15,5 10 0 0,-5-2 0 0,0 1 0 16,0 3-11-16,6-2 11 0,-6 2 0 0,0 1 0 0,1 0 0 15,-1 0 10-15,5-4-10 0,-5 7 8 0,5-6-8 16,1 6 8-16,-7 1-8 0,7 0 0 0,-5 0 0 16,3 0 0-16,-3 0 0 0,-2 4 0 0,7-1 0 0,-5 1 8 15,-2 0-8-15,7-3 0 0,-1 3 0 0,-5-5 0 16,5 1 0-16,1 8 0 0,-2-4 0 0,1 4 0 16,-4-1 0-16,4-2 0 0,5 3 0 0,0 4 0 15,-5-8 0-15,5 8 0 0,-5-4 0 0,5 4 8 16,0 0-8-16,-10-4 0 0,10 4 0 0,-4-4 0 15,4 4 0-15,-5-4 0 0,5 4 0 0,-10 0 0 16,0 4 0-16,0 0 0 0,10-4 0 0,-9 4 0 16,-1 4 0-16,-4-4 0 0,4 4 0 0,-1-5 0 15,-2 6 0-15,-2-1 0 0,6 0 0 0,-6 0-11 16,0 5 11-16,0-1 0 0,0-1 0 0,1 6 0 16,0-5 0-16,-6 0 0 0,5-4 0 0,0 0 0 15,2 0 0-15,-7 4 0 0,1-4 0 0,-1 5 0 16,5-1 0-16,-4-1 0 0,-5 2 0 0,4 3 0 0,1-4 0 15,-1 1 0-15,1-2 0 0,-6 5 8 0,5-3-8 16,1 3 0-16,-5-1 0 0,4 2 0 0,-4-1 0 16,5 1 0-16,-5-2 0 0,-6 6 0 0,6-9 0 15,0 4 0-15,-1-4 0 0,1 4 0 0,-5 0 0 16,4 1 0-16,-4 2 0 0,0 2 0 0,5-5 0 0,0 4 0 16,4-4 0-16,-5 1 8 0,1 2-8 0,0-3 0 15,-6 1 0-15,6-1 0 0,0 0 0 0,0-4 0 16,4 0 0-16,-5 5 0 0,6-2 0 0,-1-3 0 15,1 5 0-15,0-1 0 0,-1-3 0 0,1-2 0 0,5 1 0 16,-1-4 0-16,-5 5 0 0,6-5 0 0,-6 0 0 16,5 3 0-16,1-2 0 0,-5 3 0 0,4 0 0 15,0-4-8-15,0 5 8 0,2-2-8 0,2-3 8 16,-3 5-8-16,0-1 8 0,-6 0 0 0,5-1 0 16,5 2 0-16,1-1 0 0,-1 0 8 0,1 1-8 0,-2-2 11 15,2-3-11-15,4 4-16 0,0-3 4 0,0 3 1 16,1 0 11-16,-1-4 0 0,5 4 0 0,-6-4 0 15,12 0 0-15,-6-8-8 0,0 8 8 0,5 1-8 16,-5-1 8-16,4-1 0 0,6 1-9 0,0-4 9 16,-6 5 0-16,7-5 0 0,3-4 0 0,-4 4 0 15,4-4 0-15,6 0 0 0,-1 0 0 0,1 0 0 16,4-4 0-16,-5 4 0 0,5 0 0 0,-4-4 0 16,-1-5 0-16,1 5 0 0,-1 0 0 0,1 0 0 15,-1-3 9-15,1-5 0 0,-1-1 0 0,1 1 0 16,-1 4-9-16,0 0 0 0,1-4 0 0,-1 4 0 15,1 0 0-15,-1 0 0 0,1-1 0 0,-5-3 0 0,4 5 0 16,-4-5 0-16,0-1-9 0,-1 5 9 0,5 0 0 16,-4 0 0-16,4-1 0 0,-4 6 0 0,5-5 0 15,-5 0 0-15,-2-4 0 0,8 3 0 0,-7 1 0 16,5 0 0-16,1 0 0 0,-6-3 0 0,6 2 0 0,-5 1 0 16,0 0 0-16,-2-4 0 0,2 3 0 15,0 5 0-15,0-3 0 0,-1 3 9 0,-4 0-9 0,-1 0 0 16,6 0 0-16,-10 4-11 0,5-9 11 0,-10 9 0 15,5-4 0-15,-5 4 0 0,0 0 0 0,0 0 0 0,0 0 0 16,0 0 0-16,0 0 0 0,0 0 0 0,0 0 0 16,0 0 8-16,0 0-8 0,0 0 0 0,0 0 0 0,0 0 8 15,0 0-8-15,0 0 0 0,0 0 0 16,0 0 0-16,0 0 0 0,0 0 0 0,0 0 0 0,0 0 0 16,-5 13 0-16,0-5 8 0,0 4 0 0,0-5 0 15,0 2-8-15,5-9-12 0,-4 12 4 16,-2-4 0-16,6-8 8 0,-4 8 0 0,4-8 0 0,0 13 0 15,-5-6 0-15,5 5 8 0,-5-4 0 0,5-8 0 16,0 13-8-16,0-13-12 0,0 0 4 0,0 0 0 16,0 0 8-16,5 8 0 0,-5 4 0 0,0-12 0 15,5 8 0-15,-5-8 0 0,0 0 0 0,4 8 0 16,-4-8 0-16,0 8 0 0,6 0 0 0,-6-8 0 16,4 8 0-16,-4-8 0 0,0 0 0 0,0 0-8 15,5 8 8-15,-5-8 0 0,5 4 0 0,-5-4 0 16,5 5 0-16,-5-5 0 0,10 4 0 0,0-4 0 15,-1 4 0-15,-4 0 0 0,5-1 0 0,-1-3 0 16,-3 0 11-16,3 0-3 0,-4 0 0 0,5-3 0 0,-1 3-8 16,-3 0-9-16,3-4 9 0,1 0-13 0,-1 0 13 15,2-5 0-15,-2-3 0 0,1 4 0 0,4 0 0 16,1-1 0-16,0-2 0 0,-6 3 0 0,6 0 0 0,-5 0 0 16,4-5 0-16,-4 5 0 0,-1 4 0 0,1 0 0 15,0 1 0-15,-5 3 0 0,-5 0 0 0,9-8 0 16,-9 8 0-16,11-5 0 0,-11 5 0 0,4-4 0 15,6 0 0-15,-10 4 0 0,0 0 0 0,0 0 0 16,0 0 0-16,0 0 0 0,0 0 0 0,0 0 0 0,0 0 8 16,0 0-8-16,0 0 0 0,0 0 0 0,0 0 8 15,0 0-8-15,0 0 0 0,0 0 0 0,0 0 0 0,-5 8 0 16,0 1 0-16,1-2 0 0,-2 5 0 16,1-4 0-16,1 5 0 0,-1-5 0 0,0 0 0 15,5 0 0-15,-5 4 0 0,5-4 0 0,-5 0 0 0,5-8 0 16,0 8 0-16,0 0 0 0,0-8 0 0,0 13 0 15,0-13 0-15,5 8 0 0,-5-1 0 0,0-7 0 16,5 8 0-16,0 0 0 0,4 1 0 0,-4-5 0 16,-5-4 0-16,6 0 0 0,-6 0 0 0,9 0 0 15,1 0 0-15,-1 0 0 0,6 0 0 0,-6 0 0 16,2 0 0-16,4-4 0 0,-6 0 0 0,1-1 0 16,4-3 8-16,1 4-8 0,-5-4 0 0,4 5 0 15,1-9 0-15,-5 3 0 0,-1 1 0 0,6 0 0 16,-6 0 8-16,1 4-8 0,1 0 0 0,-2-1 0 15,0 2 0-15,-3-1 0 0,-6 4 0 0,9 0 0 16,-9 0 0-16,0 0 0 0,0 0 0 0,0 0 0 0,0 0 0 16,4 4 0-16,7-1 0 0,-11-3 0 0,4 13 0 15,-4-5 0-15,6 4-8 0,-6-4 8 0,5 5 0 16,-1-2 0-16,1-3 0 0,-1 0 0 0,2 5 0 16,-1 3 0-16,-1-4 0 0,2 0 0 0,-2-4 0 15,1 0 0-15,5-4 0 0,0 0 0 0,-6 1 0 0,6-5 0 16,0 0 0-16,4 0 0 0,-3-5 11 0,3 1-11 15,0-4 10-15,1 0-10 0,0 0 11 0,-1 0-11 16,1 0 12-16,-5-4-12 0,4 4 0 0,1 0 0 0,-5-1 0 0,-1-3 0 16,1 5 0-16,4 3 0 0,-8-4-8 0,3 3 8 15,-4 1 0-15,-5 4 0 0,0 0 0 0,0 0 0 16,0 0 0-16,0 0 0 0,0 0 0 0,0 0-9 16,5 0 9-16,-5 0-8 0,0 0 8 0,10 0-8 15,0 0 8-15,-6 0 0 0,6-4 0 0,-5 4 0 16,4 0 0-16,2 0 0 0,-2 4 0 0,-4-4 0 15,-5 0 0-15,0 0 0 0,10 4 0 0,-6 1 0 16,7-5 0-16,-2 4 0 0,-5-4 0 0,-4 0 0 16,11-4-10-16,-2 4 0 0,1 0 0 0</inkml:trace>
  <inkml:trace contextRef="#ctx0" brushRef="#br0" timeOffset="11967.713">-8126-5648 1123 0,'0'0'32'0,"0"0"7"0,0 0-31 16,0 0-8-16,0 0 0 0,0 0 0 0,0 0 0 0,0 0 0 0,5-4 0 0,-5 4 8 16,5-8 4-16,0 0 2 0,0 0 0 0,-1 4 0 15,1-4 37-15,1 4 7 0,3 0 2 0,-5 0 0 16,7-4-24-16,-7 4-4 0,7-5 0 0,-7 1-1 15,5 0-13-15,-3 1-2 0,3-1-1 0,-4 3 0 16,5-3-4-16,-5 4-1 0,5 0 0 0,-5 0 0 16,-1 0-2-16,1-4-8 0,0-1 12 0,-5 6-4 15,0 3-8-15,0 0 8 0,0 0-8 0,0 0 8 16,0 0 8-16,0 0 0 0,0 0 1 0,5-4 0 16,-5 4-9-16,5 0-8 0,-5 0 12 0,0 0-12 15,0 0 8-15,0 0-8 0,0 0 0 0,0 0 0 16,0 0 10-16,0 0-10 0,0 0 8 0,0 0-8 15,0 0 10-15,4 0-10 0,6-4 12 0,-10 4-12 16,0 0 0-16,0 0 0 0,5 0 0 0,-5 0 0 16,0 0 0-16,0 0 0 0,0 0 0 0,0 0 0 15,0 0 0-15,0 0 0 0,0 0 0 0,0 0 0 16,0 0 0-16,0 0 0 0,0 0 0 0,0 0 0 16,5-4-15-16,-5 4-9 0,0 0-3 0</inkml:trace>
  <inkml:trace contextRef="#ctx0" brushRef="#br0" timeOffset="15565.957">-8564-6576 623 0,'0'0'17'0,"0"0"5"0,0 0-22 16,0 0 0-16,0 0 0 0,0 0 0 0,0 0 49 0,0 0 6 0,0 0 1 0,0 0 0 16,0 0-19-16,0 0-3 0,0 0-1 0,0 0 0 15,0 0-3-15,0 0-1 0,0 0 0 0,0 0 0 16,0 0 3-16,-5-8 0 0,-5 3 0 0,10 5 0 15,0 0-6-15,-5-8-1 0,5 8 0 0,0 0 0 16,0 0 2-16,-4-4 0 0,4 4 0 0,0 0 0 16,-5-7 2-16,0-1 1 0,-5 4 0 0,10 4 0 0,-4-9-6 0,4 1-2 15,-6 0 0-15,2 0 0 0,4-4-1 0,-5 0 0 16,5 0 0-16,0 4 0 0,0-9-3 0,-5 5-1 16,0 1 0-16,5-6 0 0,-5 5-7 0,5-4-2 15,0 4 0-15,0 0 0 0,0 0-8 0,-4-1 12 16,-1 1-12-16,5 1 12 0,-6-2-12 0,6 1 0 15,-4 4 0-15,-1 0 8 0,5 8-8 0,-5-9 12 16,0 1-12-16,0-3 12 0,5 3 4 0,-4 0 2 16,4-1 0-16,0 9 0 0,0 0-18 0,-11-8 0 15,7 0 0-15,-1 0 0 0,1 1 0 0,-2-2 0 16,1 1 0-16,5 8 0 0,0 0 0 0,-4-4 0 16,-1-4 0-16,5 8 0 0,0 0 10 0,-6-4-2 0,6 4 0 0,0 0 0 15,-4-8-8-15,4 8 0 0,0 0 0 0,0 0 0 16,0 0 0-16,-15 4 0 0,15-4 10 0,-9 0-10 15,-1 0 12-15,5 4-12 0,5-4 12 0,-9 8-12 16,-2-4 0-16,2 4 0 0,4 5 0 0,-5-6 0 16,6 5 0-16,-6-4 0 0,0-4 10 0,5 5-10 15,-5 3 10-15,0-4-10 0,1-4 12 0,-1 7-12 16,-4 2 12-16,4-5-12 0,-5 4 12 0,6 1-12 16,-2-6 0-16,-2 5 0 0,-2-4 0 0,0 5 0 15,0-1 19-15,1-4-3 0,-1 0-1 0,0 0 0 16,-4 0 1-16,4 4 1 0,-4-4 0 0,5 5 0 15,-6-5-17-15,1 3 0 0,-1-3 0 0,-5 5 0 16,6-5 10-16,-1 0-2 0,1 0 0 0,0 4 0 16,5-4-8-16,-6 4 0 0,1-4 0 0,-2 5 0 15,8-5 0-15,-7 0 0 0,5-1 0 0,-4-3 0 0,4 4 0 16,-5 1 0-16,1-5 0 0,4 4 0 0,1-4 0 16,-1 0 0-16,-4 4 0 0,4-4 0 15,0 1 0-15,1-2 0 0,0 5 0 0,3-4-11 16,-8 4 11-16,5-4 0 0,4-4 0 0,-5 8 0 0,1 1 0 0,-1-5 0 15,0 4 0-15,1-4 0 0,0-1 0 0,-1 1 0 16,-5-4 0-16,6 4 0 16,-1 1 0-16,1-1 0 0,-1 0 0 0,0 4 0 15,0-4 0-15,-4 0 0 0,5 4 0 0,-1-4-8 0,5 5 8 0,-4-6 0 16,-1 5 0-16,1 0 0 16,4-4 0-16,-5 4 0 0,1-3 0 0,4-1 0 0,0-4 0 0,1 4 0 0,3 4 0 15,-3-4 0-15,4 0 0 16,-5 0 0-16,6-1 0 0,-1 1 0 0,-1 1 0 0,-3-5-8 0,5 4 8 0,-2 0-8 15,1 0 8-15,1 0 14 0,-1 0-3 0,5 4-1 16,-6 0-10-16,6 1-11 0,-4-2 3 0,-1 1 0 16,5-8 8-16,0 0 0 0,5 8 0 0,-1 1 0 15,-4-9-9-15,6 12 0 0,-6-12 0 0,9 8 0 16,2-4 9-16,-11-4 0 0,9 8 0 0,6-4 0 16,-1-4 0-16,0 4 0 0,1-4 0 0,0 4 0 15,4-4 8-15,1 0 0 0,-1-4 0 0,1 4 0 16,-1-4-8-16,1 0-8 0,-1 0 8 0,-4 0-12 15,4 0 12-15,-5 0 0 0,6-4 0 0,-1 4 0 16,1 0 8-16,-5-1-8 0,-1-3 8 0,1 4-8 16,-1-4 11-16,1 5-3 0,0-5 0 0,-6-1 0 15,6 1-8-15,0 0 0 0,-6 0 0 0,6 4 0 16,0-5 0-16,-6 2 0 0,1 3 0 0,-10 4 0 0,9-8 0 16,2 0 0-16,-11 8 0 0,9-8 0 0,-9 8 0 0,10-9 0 15,-10 9 0-15,0 0 0 0,0 0 0 0,0 0 0 16,0 0 0-16,0 0 0 0,0 0 0 0,0 0 0 15,0 0 0-15,0 0 0 0,0 0 0 0,0 0 0 16,0 0 0-16,0 0 0 0,0 0 0 0,0 0 8 16,0 0-8-16,0 0 8 0,0 0-8 0,0 0 8 15,0 0-8-15,5 9 8 0,-5-9-8 0,4 12 0 16,-4-4 0-16,6 0 0 0,-2-1 0 0,-4-7 0 16,0 0 0-16,0 0 0 0,5 9 0 0,-5-9 8 15,0 0-8-15,0 0 8 0,10 8-8 0,-10-8 0 0,0 0 0 0,0 0 0 16,10 4 0-16,-10-4 0 15,14 0 0-15,-14 0 0 0,15-4 0 0,-6 0 0 0,2 0 0 16,4 0 0-16,-6-1 0 0,-9 5 0 0,9 0 0 0,1-4 0 16,5 1 0-16,-15 3 0 0,0 0 0 0,0 0 0 15,0 0 0-15,0 0 0 0,0 0 0 0,5 0 8 16,-5 0-8-16,0 0 0 0,0 0 0 0,0 0 0 16,0 0 0-16,0 0 0 0,0 0 0 0,0 0 8 15,0 0-8-15,10 0 0 0,-10 0 0 0,9 3 0 16,-4-3 0-16,-5 0 0 0,10 4 0 0,-1 1 0 15,-9-5 0-15,6 0 0 0,3-5 0 0,1 5 0 16,-5-4 0-16,4 1 0 0,1-1 0 0,0 0 0 16,0 4 0-16,5-4-11 0,-2 0 3 0,2-4 0 15,-4 4-52-15,-2-5-9 0,6 1-3 0</inkml:trace>
  <inkml:trace contextRef="#ctx0" brushRef="#br0" timeOffset="12664.799">-7926-5829 1036 0,'0'0'21'0,"0"0"7"0,0 0-28 16,0 0 0-16,0 0 0 0,0 0 0 0,0 0 83 0,0 0 11 0,0 0 2 0,0 0 1 15,0 0-47-15,0 0-10 0,0 0-1 0,0 0-1 16,0 0 5-16,0 0 1 0,0 0 0 0,0 0 0 16,0 0 0-16,0 0 1 0,0 0 0 0,0 0 0 15,0 0-26-15,0 0-6 0,0 0-1 0,0 0 0 16,4 12 2-16,-4-12 0 0,0 0 0 0,0 8 0 15,0-8 1-15,0 0 0 0,6 4 0 0,-6-4 0 16,0 12 7-16,0-12 2 0,4 8 0 0,-4 0 0 16,0-8-12-16,0 0-3 0,0 12 0 0,0-12 0 15,0 8-9-15,0-8 0 0,0 9 0 0,0-9 0 16,0 0 0-16,0 0 0 0,0 0 0 0,0 0 0 16,0 0 0-16,0 0 0 0,0 0 0 0,0 0 0 15,0 0 0-15,0 8 0 0,5-1 0 0,-5-7 0 16,0 0 0-16,0 0 0 0,0 0 0 0,0 0 0 15,0 0-27-15,0 0-4 0,0 0-1 0</inkml:trace>
  <inkml:trace contextRef="#ctx0" brushRef="#br0" timeOffset="-31049.783">-6289-7210 802 0,'0'0'22'0,"-10"-8"6"0,5 1-28 15,1-6 0-15,4-3 0 0,-5 4 0 0,-1-1 33 0,6 2 1 0,-4-1 0 0,-1-1 0 16,1 1-8-16,-2 0-2 0,1-8 0 16,-5 4 0-16,10-1 17 0,-5-2 3 15,1 3 1-15,4-5 0 0,-9 5-9 0,3-4-3 16,1 4 0-16,-5-5 0 0,1 2 6 0,4 2 1 0,-5-3 0 15,5 4 0-15,-5-4 12 0,1 4 2 0,4-5 1 16,-5 2 0-16,1-2-18 0,3 1-3 0,-3-4-1 16,-1-1 0-16,5-2-4 0,-4 2-1 0,-1-7 0 0,1 3 0 15,-2-2-6-15,7-2-2 16,-7 1 0-16,2-1 0 0,5-3-9 0,-7 4-3 0,2-4 0 0,4 3 0 16,-5-3 2-16,6 3 0 0,-2 1 0 15,1-1 0-15,-4 6 6 0,4-6 2 0,0 5 0 0,-4 0 0 16,-1 0-2-16,5-5-1 0,-5 5 0 0,0-4 0 15,0 8-3-15,6-1-1 0,-6-2 0 0,0 6 0 16,1-4-3-16,-1 2-8 0,0-2 12 0,-4 5-4 16,3-4-8-16,-2 0 8 0,2 4-8 0,-3 0 8 15,0 3 4-15,-1-3 0 0,-5 4 0 0,6 0 0 16,-6 4 4-16,5 3 2 0,-4-3 0 0,-1 5 0 16,6-1 3-16,0 4 1 0,-6-1 0 0,5 1 0 15,0 0-2-15,2 4-1 0,-2-4 0 0,0 4 0 16,0 4 1-16,1 0 0 0,-1-4 0 0,1 4 0 15,-6 5-20-15,5-5 0 0,0 0 0 0,-3 0 0 16,3-1 0-16,-4 1 0 0,4 0 0 0,-5 0 0 16,5 0 0-16,1 1-16 0,-6 3 4 0,6-8 0 15,-1 4 12-15,-4 0 0 0,4 0 0 0,-4-4-9 0,-1 4 9 16,1 0 0-16,-5 0 0 0,4-4 0 0,1 4 0 16,-5 1 0-16,4-2 0 0,-5 1 0 0,1 0 0 0,0 0 0 0,0 0 0 0,-1 4 0 15,-4-4 14-15,5 5-2 0,-6-1 0 0,6 0 0 16,-5-1-21-16,5 1-5 0,-5 9-1 0,-1-5 0 15,2 0 15-15,-7 4-9 0,6-4 9 16,-5 4-8-16,0 1 8 0,0 2 0 0,-5 2 0 0,4 3 0 16,-3-4 0-16,3 5-8 0,2-1 8 0,-1 0 0 15,4 0 0-15,1 0-8 0,0-3 8 0,0 3 0 16,-1 0 0-16,6-4 0 0,-5 1 0 0,4 2-8 16,1-2 8-16,0 2 0 0,0-2 0 0,-1 4-8 15,1 2 8-15,4-2 0 0,-4 0-9 0,5-2 9 16,-5 2 0-16,4-2 0 0,1-2 0 0,-1 8 0 15,6-6 0-15,-6 6-11 0,5-1 3 0,-4-4 0 16,4 0 8-16,0-4 0 0,1 1 0 0,-5-5-8 16,4 4 8-16,-4-4-12 0,-1 0 12 0,5 0-12 15,0 0 12-15,2 1 0 0,2-5 0 0,2-4 0 16,-1 4 0-16,1-8 0 0,3 0 0 0,6-4-8 16,0 0 8-16,0 0 0 0,0 0 0 0,0 0 0 15,0 0-9-15,0 0 9 0,0 0-10 0,0 0 10 16,10 0-11-16,0-4 11 0,0 0-12 0,5-1 12 15,-2-2-9-15,2 3 9 0,5-4 0 0,-5 4-9 16,4-4 9-16,1 4 0 0,-1-5 0 0,0 5-8 16,6-4 8-16,-6 1 0 0,6-6 0 0,-6 5 0 0,6 4 0 15,-1 0 0-15,0 4 0 0,1-4 0 0,-1-4 0 16,0 0 0-16,0-1 0 0,1-2 8 0,-5 3-8 0,4 0 0 16,0-1 0-16,-5 1 0 0,5 0 0 0,1-4 0 15,4 5 0-15,-5-6 0 0,6 5 0 16,-6-4 8-16,0 4-8 0,6-1 0 0,-6-2 0 0,0 3 0 15,1 0 0-15,-1-1 0 0,0 1 0 0,6 0 0 16,-6 4 0-16,0-4-8 0,1 4 8 0,-1-4 0 16,-5 4 0-16,1-4 0 0,-1 0 0 0,-4 4 0 0,5-4 0 0,-7-1 0 15,-2 5 0-15,4 0 0 0,-6 0 0 0,1-3 0 16,-1 7 0-16,-9 0 0 0,0 0 0 0,10 0 0 16,-10 0 0-16,0 0 0 0,0 0 0 0,0 0 8 15,0 0-8-15,0 0 0 0,0 0 0 0,0 0 8 16,0 0-8-16,0 0 9 0,0 0-9 0,-10 7 10 15,6-3-10-15,-7 4 0 0,2 5 0 0,-1-5 8 16,1 0-8-16,-2 0 0 0,-2 4 9 0,2-4-9 16,-3 4 0-16,0 0 0 0,-1 1 0 0,0-1 0 15,0-1 0-15,0 2 0 0,1-1 0 0,0 0 0 16,-1 1 0-16,6-6 0 0,-6 5 0 0,4 4 0 16,2-3 0-16,5 3 0 0,-7 0 0 0,7-4 0 15,-1 0 0-15,0 0-8 0,5-12 8 0,0 0 0 16,0 9 0-16,-5 2 0 0,5 1 0 0,0 1 0 15,0-5 0-15,10 0 0 0,-5-4 0 0,4 0-8 16,1 0 8-16,-1-4 0 0,6 0 0 0,0-4-8 16,5 0 8-16,-6 0 0 0,6-4 0 0,-1 4 0 15,1-4 0-15,4 3 0 0,-5-3 0 0,1 0 0 0,4 1 0 16,-5-1 0-16,1-5 0 0,-5 5 0 0,4 0 0 16,-4 0 0-16,4-5 0 0,-9 6-8 0,5 3 8 15,-5-4 0-15,4 0 0 0,-4-1 0 0,-1 9 0 16,-9 0 0-16,10 0 0 0,0-4 0 0,0 0 0 0,-6 0 0 15,7-4 0-15,-7 0 0 0,-4 8 0 0,0 0 0 0,0 0 0 0,0 0 0 16,0 0 0-16,0 0-10 0,9 4 10 16,-9-4-10-16,0 0 10 0,11 4 0 0,-11-4 0 15,0 0 0-15,9 4 0 0,-9-4 0 0,0 0 0 16,0 0 0-16,0 0 0 0,0 0 0 0,0 8 0 0,0-8 0 16,6 8 0-16,-6-8 0 0,0 0 0 0,0 9 0 15,0-9 0-15,4 8 0 0,-4-8 0 0,0 8 0 16,0-8 0-16,0 0 0 0,0 0 0 0,-4 11-8 15,-2-2 8-15,1 3 0 0,1-4 10 0,-1 0-10 16,5-8 0-16,-6 8-10 0,6-8 0 0,-4 5 0 16,-5 3 10-16,3 3 0 0,1-3 0 0,1 5 0 15,-1-1 0-15,0-4 0 0,0 0 0 0,5-8 0 16,0 0 0-16,0 0-8 0,0 0 8 0,0 0-8 16,0 0 8-16,0 0 0 0,0 0 0 0,0 8 0 15,0-8-8-15,10 8 8 0,-10-8-8 0,5 4 8 16,4-4 0-16,1 4 12 0,-1-4 0 0,2 0-1 15,-2-4-19-15,6 4-4 0,-5-4-1 0,-1 0 0 16,1 0 13-16,-5-1 0 0,4 2 0 0,2-1 0 16,-7-4 0-16,6 4 0 0,0 0 0 0,0 0 0 15,-6 0-9-15,6 4 9 0,0-4-8 0,-5-1 8 0,5 1 0 16,-6 0-8-16,1 0 8 0,-5 0 0 0,5-3 0 0,0 3 0 16,0-5 0-16,-5 9 0 0,0 0 0 15,0 0 0-15,0 0 0 0,0 0 0 0,0 0 0 0,0 0 0 16,0 0 0-16,0 0 8 0,0 0-8 0,0 0 0 15,0 0 0-15,0 0 0 0,0 0 0 0,0 0 0 16,0 0 0-16,0 0 0 0,0 0 0 0,0 0 0 16,0 0 0-16,-10 13 0 0,0-6 0 0,10-7 0 0,-10 8-8 15,6 0 8-15,4-8 0 0,-10 9-8 0,-5-1 8 0,5 0 0 16,10-8 0-16,-9 8 0 0,9-8 0 0,-10 12-8 16,5 0 8-16,-4-4 0 0,-1 0 0 15,5 0 0-15,-5 1 0 0,10-9 0 0,-9 4 0 0,-2 3 0 16,11-7 0-16,-9 8 0 0,5 0 0 0,4-8 0 15,-6 9 0-15,6-9 0 0,0 0 0 0,0 0 0 16,0 0 0-16,0 0 0 0,0 0 0 0,0 0-8 16,0 0 8-16,0 0 0 0,10 0 0 0,-1 0 0 15,2 0 0-15,-2-5 0 0,1 1 0 0,-5 0 0 16,5 0 0-16,-1 0 0 0,6 0 0 0,-6 1 0 16,6-5 0-16,-5-1 0 0,4 1 0 0,-4 0 8 15,0 0-8-15,0 0 0 0,-1 4 0 0,1-1 8 16,-1-2-8-16,2 7 0 0,-2-4 0 0,1 0 8 15,-5 0-8-15,-1 4 0 0,-4 0 0 0,0 0 0 16,0 0 0-16,0 0 0 0,11 0 0 0,-11 0 0 16,4 0 0-16,-4 0 0 0,10 4 0 0,-5 0 0 15,4 0 0-15,2-4 0 0,-2 4 0 0,-4-1 0 16,5-3-24-16,0 0 1 0,4 0 0 0</inkml:trace>
  <inkml:trace contextRef="#ctx0" brushRef="#br0" timeOffset="-39849.089">-5978-7225 850 0,'0'0'17'0,"0"0"6"0,0 7-23 0,0-7 0 0,0 0 0 0,0 8 0 16,0-8 32-16,0 0 3 0,0 0 0 0,0 0 0 15,-4 8 16-15,4-8 3 0,0 0 1 0,0 0 0 16,0 0-14-16,0 0-2 0,0 0-1 0,0 0 0 16,0 0 21-16,0 0 4 0,0 0 1 0,-6 8 0 15,6-8 0-15,0 0 0 0,-9 0 0 0,9 0 0 16,-10 0-33-16,10 0-7 0,-10 0 0 0,0-8-1 16,1 4 17-16,-1-4 4 0,1 0 1 0,-2 1 0 15,2-6-12-15,-1 1-2 0,5-4-1 0,-4 3 0 16,-1-6 0-16,1 2 0 0,3-3 0 0,-3 0 0 15,-1-4-30-15,0 0 0 0,6-1 0 0,-7-3 0 16,2 4 0-16,-1-1 0 0,5 5 0 0,1-4 0 0,-6 4 0 16,5 0-16-16,0 0 1 0,0-1 1 0,0 5 14 0,0-4 0 0,5 4 0 0,-4 0 0 15,-2 3 8-15,6-2 5 0,0 3 1 0,0-1 0 16,0 5-14-16,0 0 0 0,0 1 0 0,0 3 0 16,0-5-12-16,0 9-6 0,6-4-1 15,-6 4 0-15,4-4 19 0,1 0 0 0,-5 4-8 16,5-8 8-16,-5 8 0 0,10 0 0 0,-5-4-8 0,-5 4 8 15,10 0-36 1,-1 0-4-16,1 0-1 0,-1 4 0 0,2-4 63 0,-2 4 13 0,1 0 2 0,-1 0 1 16,2 0-61-16,-2 0-12 15,1 0-2-15,-1 5-1 0,-4-2 38 0,5-3 0 0,-1 8 0 0,-3-4 0 16,3 1 44-16,-4 3 16 0,5-1 3 0,-5-3 1 16,5 5-64-16,-6-5-18 0,1 0-1 0,5 5 0 15,-5-5 19-15,-5 3 0 0,5-3 11 0,-5 0-11 16,4 5 10-16,-4-1-10 0,0-4 8 0,6 4-8 15,-6 0 8-15,0 0-8 0,0 0 8 0,0 1-8 16,0 2 10-16,0 2-10 0,0-1 12 0,0 0-12 16,0-4 0-16,0 4 0 0,0 1 0 0,0-1 0 15,0-1 0-15,0 2 0 0,0-1 0 0,0-4 0 16,0 0 0-16,0 0 0 0,0-4 0 0,0 5 0 16,0-9 0-16,0 4 0 0,0-8 0 0,0 8 0 15,0-8 0-15,0 7 0 0,0-7 0 0,4 9 0 16,-4-9 0-16,-4 8 0 0,4 0 0 0,0-8 0 15,-6 8-48-15,-3 0-12 0,4 1-4 0,-5-5 0 16,10-4-22-16,-5 7-5 0,5-7-1 0</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10-01T20:59:52.820"/>
    </inkml:context>
    <inkml:brush xml:id="br0">
      <inkml:brushProperty name="width" value="0.13333" units="cm"/>
      <inkml:brushProperty name="height" value="0.13333" units="cm"/>
      <inkml:brushProperty name="fitToCurve" value="1"/>
    </inkml:brush>
  </inkml:definitions>
  <inkml:trace contextRef="#ctx0" brushRef="#br0">7664-7640 1117 0,'0'0'47'0,"0"0"-38"15,0 0-9-15,0 0 10 0,0 0-10 0,0-8 10 16,0-5 18-16,-4 5 3 0,4 0 1 0,-5-4 0 0,5-1 22 16,0-3 5-16,-4-1 1 0,-1 1 0 15,5-4-18-15,-5-1-3 0,1-8-1 0,4 5 0 0,-5-9-9 0,-4 4-1 16,-5-4-1-16,5-4 0 0,0-8-10 0,-1 0-1 16,1-8-1-16,-5 0 0 0,5-1-6 0,0-3-1 15,-5-1 0-15,5-3 0 16,-1-1 10-16,-3 1 2 0,3-1 0 0,1 5 0 0,0-5-20 15,-5 5 0-15,-4-1 0 0,4 1 0 16,0 4 0-16,-5-5-9 0,-4 9 1 0,5-4 0 0,-1 8 19 16,6-1 4-16,-6-3 1 0,-9 0 0 15,5 4-16-15,0 0 0 0,-4 0 0 0,4 4 0 0,-1 0 0 16,1 4 0-16,-4 0 0 0,-1 0 9 0,5 0-9 0,-5 4 0 0,5 0 0 16,5 0 8-16,-5 5-8 0,4-5 0 0,1 4 0 0,-1 5 8 15,5-1-8-15,-4 4 0 0,4 5 0 0,0 4 0 16,0-5 0-16,5 1 0 0,-5 4 0 0,-4-5 0 15,4 5 0-15,0 0 0 0,5 3 0 0,-5 1 0 16,5 4 0-16,0 0 12 0,-1 0-12 0,1 0 12 16,5 4-12-16,-6 4 8 0,-3 4-8 0,8 0 8 15,-4-4-8-15,-1 5 8 0,6-1-8 0,-1 4 8 16,1 5-8-16,-10-5 8 0,5 4-8 0,4 1 8 16,-4-5-8-16,-1 4 10 0,1 5-10 0,-5 3 10 15,-4 1 0-15,4 0 0 0,0-1 0 0,0 5 0 16,-4 0-10-16,4-1 12 0,-9 1-12 0,5 4 12 15,-1-4-12-15,5-1 0 0,-9 1 0 0,9 0 8 16,-4 0-8-16,9-1 0 0,-5 1 0 0,0-4 0 16,-4 3 10-16,4-3-10 0,0 0 12 0,0-1-12 15,5 1 12-15,0-1-12 0,-5 1 12 0,4 4-12 0,1-5 9 16,0-3-9-16,4 3 0 0,-4-3 9 0,5-1-9 16,-6 1 8-16,6-5-8 0,-1 5 8 15,0-5-8-15,-4 1 8 0,9-5-8 0,-4 0 8 0,4 1-8 16,-5-1 10-16,5 0-10 0,-5-4 10 15,5 1-10-15,0-9 0 0,5 12 0 0,-5-12 0 0,5 8 8 0,8 0 0 16,-13-8 0-16,10 4 0 16,4 5 5-16,-1-5 1 0,1 4 0 0,5-4 0 0,-1 4-14 0,5-4 0 15,0 0 0-15,10-4 0 16,-1 0 0-16,-9 0 0 0,14 0 0 0,-5-4 0 0,10 4-16 0,-10 0 4 0,5-4 1 16,0-4 0-1,0 4-7-15,4-4-2 0,-4-5 0 0,5 5 0 0,-10 0 12 0,5 0 8 0,-9 0-12 16,-1-5 12-16,1 5 0 15,-9 0 0-15,-1 0 0 0,0 0 0 0,-8 3-8 0,8-3 8 0,-4 4 0 16,-9-4 0-16,-5 8-8 0,4-4 8 16,-4 4 0-16,0 0 0 0,5-8-8 0,-5 8 8 0,0-9 0 0,0 9 0 15,0 0-8-15,0 0 8 0,0 0 0 0,0 0 0 16,0 0-8-16,0 0 8 0,0 0 0 0,0 0 0 16,0 0-11-16,-5 0 11 0,1 0-10 15,-6 0 10-15,1 9 0 0,5-5-9 0,-10 4 9 0,4 4 0 16,6-4 0-16,-5 1 0 0,-1 7 0 0,1-4 0 15,0 1 0-15,0-1-8 0,-1 0 8 0,6 5 0 16,-5-5 0-16,-1 4 0 0,-3-3 0 0,3 3 0 16,6-4 0-16,-6 5 0 0,6-5 0 0,-5 5 0 15,4-5 0-15,-4-4 0 0,0 4 0 0,-1 1 0 0,6-5 0 16,-1 4 0-16,0-4 0 0,5-8 8 0,0 0-8 16,0 13 0-16,0-1 0 0,0-12 0 0,0 0 0 15,0 0 0-15,10 4 0 0,-1 4 0 0,5-4 0 0,-5 0 8 16,5 1-8-16,-5-1 8 0,10-4-8 0,-6 0 0 15,6 0 0-15,-1 0 0 0,-4 0 0 0,5 4 0 16,-1-4 0-16,5 4 0 0,-4-4 0 0,-10-4 0 16,5 4 0-16,-1 0 0 15,6-4 0-15,-10 4 0 0,0 0 0 0,-9 0 0 0,0 0 0 0,0 0 0 16,14 0 0-16,-14 0 0 16,0 0 0-16,0 0-8 0,0 0 8 0,0 0 0 0,0 0 0 0,0 0-8 15,0 0 8-15,0 0 0 0,0 0 0 0,0 0 0 0,0 0 0 16,0 0 0-16,0 0 0 15,0 0 0-15,-9 8 0 0,4-4 0 0,1 4 0 0,-1-4 0 0,-4 5 0 16,9-9 0-16,-5 4 0 0,5-4 0 0,-4 8 0 0,4-8 0 16,-5 4 0-16,5 8 0 15,0-4 0-15,0-8 0 0,5 9 0 0,-1 3 0 0,1-4 0 0,0 4 0 16,-1-3 0-16,5 3 0 0,1 0 0 0,-6 1 0 16,5-5 0-16,1 4 0 0,4-4 0 0,-1 0 0 15,1 5 0-15,-5-9 0 0,1 4 0 16,4 0 0-16,-5 1 0 0,0-1 0 0,5 0 0 0,-5 0 0 15,0 0 0-15,1 1 0 0,-6-5 0 0,5 4 0 16,-9-8 0-16,10 12 0 0,-6-4 0 0,5-4 0 16,1 5 0-16,-6-1-8 0,10-4 0 0,-5 4 0 0,-4 0-10 0,0 1-2 15,4-9 0-15,0 4 0 16,0 0 8-16,5 4 2 0,-5-4 0 0,10 4 0 0,-5 0 10 16,0 1 0-16,-1-1 0 0,1 0-8 0,5 0 8 15,-5 1 0-15,-10-1 0 0,5 0-8 0,1 0 8 16,-1 4 0-16,0-3 0 0,0 3-8 15,1 0 8-15,-1 1 0 0,0-1 0 0,0 0 0 0,-4-4 0 0,-1 5 0 16,1-1 0-16,4 0-8 16,-4-4-103-16,-5-8-20 0</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10-01T20:58:10.508"/>
    </inkml:context>
    <inkml:brush xml:id="br0">
      <inkml:brushProperty name="width" value="0.13333" units="cm"/>
      <inkml:brushProperty name="height" value="0.13333" units="cm"/>
      <inkml:brushProperty name="fitToCurve" value="1"/>
    </inkml:brush>
  </inkml:definitions>
  <inkml:trace contextRef="#ctx0" brushRef="#br0">-3173 2404 760 0,'0'0'32'15,"0"0"-32"-15,0 0 34 16,0 0 1-16,0 0 0 0,0 0 0 0,0 0-16 0,0 0-3 16,0 0-1-16,0 0 0 0,0-9-7 0,0 9-8 0,0 0 11 0,0 0-11 15,4-4 22-15,-4 4-2 0,0-8-1 16,0 8 0-16,0 0 7 0,5-4 2 0,0 0 0 16,-5 4 0-16,0 0-16 0,0 0-4 0,0 0 0 0,0 0 0 15,0 0-8-15,0 0 0 0,4-8 0 0,-4 8 0 16,0 0 0-16,0 0 0 0,0 0 0 15,0 0 0-15,0 0 8 0,0 0 0 0,0 0 0 0,0 0 0 16,0 0 36-16,0 0 6 0,0 0 2 0,0 0 0 16,0 0-13-16,0 0-3 0,0 0 0 0,-4 12 0 15,4-4 0-15,-5 4-1 0,0-3 0 0,1 3 0 16,-1 4-8-16,1-3-2 0,-1-1 0 0,0 4 0 16,1 1 6-16,-1-1 1 0,-4 1 0 0,4-1 0 15,-4 5-20-15,4-1-3 0,1 1-1 0,-5 3 0 16,4-3-8-16,-4 3 0 0,4-3 0 0,-4 3 0 0,4 1 0 15,-4-5 0-15,4-3 0 0,1 3 8 0,-5 5 8 16,4-5 2-16,0 1 0 0,-4-1 0 0,5-3 12 16,-1 3 2-16,0-3 1 0,1 3 0 0,-1-7-19 15,5 3-4-15,-5 0-1 0,1-3 0 0,4-1 6 0,-5 4 1 16,1 1 0-16,4-1 0 0,-5 1-8 0,5-5 0 16,0 0-8-16,-5 1 12 0,5-1-12 0,0 0 0 15,-4 0 0-15,4 5 0 0,0-17 0 0,0 0 8 16,0 0-8-16,0 12 0 0,0 0 29 0,0 5 0 15,0-5 0-15,0 0 0 0,0-12-14 0,0 0-3 16,0 0-1-16,-5 9 0 0,5-1-11 0,0-8 0 16,0 0 0-16,0 0 0 0,0 12 0 0,0-12 0 15,0 0 0-15,0 0 0 0,0 0 0 0,0 0 8 0,0 0-8 16,0 0 8-16,0 0-8 0,0 0-17 0,0 0 4 0,0 0 1 31,0 0-168-31,0-8-32 0,-4 4-8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10-01T20:57:27.968"/>
    </inkml:context>
    <inkml:brush xml:id="br0">
      <inkml:brushProperty name="width" value="0.13333" units="cm"/>
      <inkml:brushProperty name="height" value="0.13333" units="cm"/>
      <inkml:brushProperty name="fitToCurve" value="1"/>
    </inkml:brush>
  </inkml:definitions>
  <inkml:trace contextRef="#ctx0" brushRef="#br0">-1685-419 850 0,'0'0'17'0,"0"0"6"0,0 0-23 0,-9 4 0 0,9-4 0 0,0 0 0 16,0 0 84-16,-10 0 13 0,10 0 3 0,0 0 0 15,0 0-58-15,-9 4-11 0,9-4-3 0,0 0 0 16,0 0 36-16,-9 0 8 0,9 0 0 0,0 0 1 15,-9-4-29-15,9 4-7 0,-10 0-1 0,1-4 0 16,0 0-6-16,0 4-2 0,9 0 0 0,-9 0 0 16,-1-5 8-16,1 1 2 0,-5 0 0 0,5 4 0 15,-5-4-2-15,5 0 0 0,0 0 0 0,-5 0 0 16,0 0 0-16,5 0-1 0,-5 0 0 0,0-1 0 16,0 1-7-16,0-4 0 0,1 4-1 0,-1 0 0 15,0 0-7-15,0 0 0 0,0 0-1 0,0 0 0 16,0-1-6-16,1 1-1 0,-1 0 0 0,0 0 0 15,-5-4-12-15,6 4 11 0,-6 0-11 0,1 0 10 16,-1-1-10-16,1 1 10 0,-1 0-10 0,1-4 10 16,-1 4-10-16,1-4 12 0,-1 0-12 0,1-5 12 0,0 9-12 15,-1-4 0-15,1 0-10 0,-1 0 10 0,-4-1 0 0,5 1 0 16,-1 0 0-16,-4 0 0 0,5 0 0 0,-1 3 0 0,5-3 0 16,-4 0 0-16,-1 0 0 15,6 4 0-15,-6-4 0 0,5-1 0 0,0 1 0 0,5 4 0 16,-5 0-8-16,5 0 8 0,-5 0 0 0,5 0 0 0,0-5 0 15,0 5 0-15,-1 0-9 0,1-4 1 0,5 4 0 0,-6 0 0 16,6 0 8-16,-6 0 0 0,6-5 0 0,4 9 0 16,-9-4 0-16,9 4 0 0,-5-4 0 0,5 4-8 15,-5-8 8-15,5 8 8 0,0 0-8 0,-4-4 11 16,4 4-11-16,0 0 0 0,0 0 0 0,0 0-11 16,0 0 11-16,0 0 0 0,0 0 0 0,0 0 8 15,0 0-8-15,0 0 0 0,0 0-8 0,0 0 8 16,0 0 0-16,0 0 0 0,0 0 0 0,0 0 0 15,0 0 0-15,0 0 0 0,0 0 0 0,0 0 0 16,0 0 0-16,0 0 0 0,0 0 0 0,0 0 0 16,0 0 0-16,0 0 0 0,0 0 0 0,0 0 0 15,0 0 0-15,0 0 0 0,0 0 0 0,0 0 0 16,0 0 0-16,0 0 0 0,0 0 0 0,0 0 0 16,0 0 0-16,0 0 0 0,0 0 0 0,0 0 0 15,0 0 0-15,0 0 0 0,0 0 0 0,0 0 0 16,0 0 0-16,0 0 0 0,0 0 0 0,0 0 0 15,0 0 0-15,0 0 0 0,0 0 0 0,0 0 0 16,0 0 0-16,0 0 0 0,0 0 0 0,0 0 0 16,0 0 0-16,0 0 0 0,0 0 0 0,0 0 0 0,0 0 0 15,0 0 0-15,0 0 0 0,0 0-8 0,0 0 8 16,0 0 0-16,0 0 0 0,0 0 0 0,0 0 0 16,0 0 0-16,0 0 0 0,0 0 0 0,0 0 0 0,0 0 0 15,0 0 0-15,0 0 0 0,0 0 0 0,0 0 0 16,0 0 0-16,0 0 8 0,0 0-8 0,0 0 0 0,0 0 0 0,4 8 0 15,-4-8 0-15,0 0 0 0,0 0 0 16,0 0 0-16,0 0 0 0,0 0 0 0,0 0 0 0,0 0 0 16,0 0 0-16,5 4 0 0,-5-4 0 15,0 0 0-15,0 0 0 0,0 0 0 0,0 0 0 0,5 4 0 16,-5-4 0-16,0 0 0 0,0 0 0 0,0 0 0 16,0 0 0-16,0 0 0 0,0 0 0 0,0 0 0 15,0 0 0-15,0 0 0 0,0 0 0 0,0 0 0 16,0 0 0-16,9 8 0 0,-9-8 0 0,0 0 0 15,0 0 0-15,0 0 0 0,0 0 0 0,0 0 0 16,0 0 0-16,4 9 0 0,-4-9 0 0,0 0 0 16,0 0 0-16,0 0 0 0,0 0 0 0,0 0 0 15,0 0 0-15,0 8 0 0,0-8 0 0,0 0 0 16,5 8 0-16,-5-8 0 0,0 0 0 0,0 8 0 16,0-8 0-16,5 8 0 0,-5-8 0 0,0 0 0 15,0 9 0-15,0-1 0 0,4 0 0 0,-4 0 0 16,0-8 0-16,0 9 0 0,5-1 0 0,-5 4-8 15,0-4 8-15,5 5 0 0,-5-1 0 0,0-4-8 16,0 4 8-16,4 1 0 0,-4-1 0 0,0 0 0 16,5-4 0-16,-5 5 0 0,0-1 0 0,4 0-8 0,-4-3 22 15,0 3 5-15,5 0 1 0,-5-4 0 0,0 5-20 16,0-5 0-16,0 0 0 0,0 0 0 0,0 5 0 0,0-5 0 16,0-4 0-16,0-4 0 0,0 8 0 0,0-8 0 0,0 8 0 15,0-8 0-15,0 0 0 0,0 9 0 16,0-9 0-16,0 0 0 0,0 0 0 0,0 0 0 15,0 0 0-15,0 0 0 0,0 8 0 0,0-8 0 0,0 0 0 16,0 0 0-16,0 0 0 0,0 0 0 0,0 0 0 0,0 0 0 16,0 0 0-16,-5 8 0 0,5-8 0 0,0 0 0 15,0 0-48 1,0 0-12-16,0 0-4 0,0 0 0 0,0 0 52 0,0 0 12 0,0 0 0 0,0 8 0 16,0-8 20-16,0 0 8 0,0 0 0 0,0 0 1 15,0 0-46-15,0 0-10 16,0 0-1-16,0 0-1 0,0 0 29 0,0 0 0 0,0 0 0 0,0 0 0 15,0 0 0-15,0 0 0 0,0 0 0 0,0 0 0 16,0 0 0-16,0 0 0 0,0 0 0 0,0 0 0 16,0 0 0-16,0 0 0 0,0 0 0 0,0 0 0 15,0 0 0-15,0 0 0 0,0 0 0 0,5 4 0 16,-5-4 0-16,0 0 0 0,9 4 0 0,-9-4 0 16,9 0 0-16,-9 0 0 0,5 0 0 0,4 0 0 15,-9 0 0-15,10 0 0 0,-10 0 0 0,9 0 0 16,-9 0 0-16,9 0 0 0,0 0 0 0,0 0 0 15,1 0 0-15,-1 0 0 0,0 0 0 0,0 0 0 16,1 0 0-16,3 0 0 0,-3-4 0 0,-1 4 0 16,5 0 13-16,-5 0 9 0,0-4 2 0,5 4 0 15,0 0-39-15,-5-4-7 0,5 4-2 0,0 0 0 16,0-4 24-16,4 4 0 0,-4 0 0 0,-5-4 0 0,5 4 0 16,0-4 0-16,0 4 0 0,0 0 0 0,-1 0 0 15,1 0 0-15,0 4 0 0,0-4 0 0,0 4 0 16,4-4 0-16,-4 4 0 0,-5 0 0 0,5 0 0 0,5 0 0 15,-6 0 0-15,-3 1 0 0,4-1 0 0,-1 0 0 16,-3 0 0-16,-1 0 0 0,0 0 0 0,0 0 0 0,5 0 0 0,-5 0 0 16,-4-4 0-16,4 0 0 0,0 4 0 0,-4-4 0 15,4 0 0-15,1 0 0 0,-10 0 0 16,4 0 0-16,5-4 0 0,1 4 0 0,-6-4 0 16,-4 4 0-16,9-4 0 0,1 4 0 0,-6-8 0 0,6 8 0 15,-1-4 0-15,-5 0 0 0,1 0 0 0,-5 4 0 16,0 0 0-16,9 0 0 0,-9 0 0 0,0 0 0 15,0 0 20-15,0 0 9 0,0 0 2 0,0 0 0 16,0 0-50-16,0 0-9 16,0 0-3-16,0 0 0 0,0 0 52 0,0 0 11 0,0 0 1 0,0 0 1 15,0 0-26-15,0 0-8 0,0 0 0 0,0 8 0 16,0-8 29-16,-4 8-1 0,4-8 0 0,0 12 0 16,-5-3-28-16,5-9 0 0,-5 8 0 0,5-8 0 15,0 8 0-15,0-8 0 0,-4 12 0 0,4-12 0 16,-5 9 0-16,5-1 0 0,0-8 0 0,-4 8 0 15,-1 4 0-15,5-4 0 0,0-8 0 0,-5 13 0 16,1-1 0-16,4-4 0 0,-5 5 0 0,0-1 0 16,5 0-11-16,-4 0-8 0,-1 5-1 0,1-1-1 15,4 5 33-15,-5 3 8 0,0-3 0 0,1 4 1 0,4-1-21 16,-5 5 0-16,5-5 0 0,-4 5 0 0,-1 0-8 16,5 0-7-16,-5-1-1 0,1 1 0 0,4 0 16 15,-5-1 0-15,5 1 0 0,-5 0 0 0,5 0 12 16,-4-5 3-16,4 1 0 0,0-1 0 0,-5 5-15 0,5-4-15 0,0 3 3 15,0-3 1-15,0 0 11 0,-4-1 0 16,4 5 0-16,0-8 0 0,0 3 9 0,0-3 1 16,0 3 0-16,0-3 0 0,0-1-10 0,0 1-12 0,0-1 2 0,0 1 1 15,0-1 9-15,0-3 12 0,4 3-2 0,-4-3-1 16,0 3-9-16,0-3-11 0,5-1 3 0,-5 0 0 16,0 1 8-16,0-1 0 0,0 1 0 15,0-1 0-15,0-4 0 0,0 5 0 0,4-5 0 0,-4 4 8 16,0-3-8-16,-4-1 0 0,4-4 0 0,0 9 0 15,0-9 0-15,0 4 0 0,0-4 0 0,-5 5 8 16,5-1-8-16,0 0 0 0,-4-3 0 0,4 3 8 16,0-4-8-16,0 4 0 0,0 1 0 0,-5-5 0 15,5 4 0-15,0 0 0 0,0-3 0 0,0 7 0 16,0-4 0-16,0 1 0 0,0-1 0 0,0 4 0 16,0-3 0-16,0-1 0 0,0 0 0 0,0 1 0 0,0-1 0 15,0 0 0-15,0 1 0 0,0 3 0 16,0-8 0-16,5 4 0 0,-5-3 0 0,0 3 0 0,0-4 0 0,0 4 0 15,0-3 0-15,0 3 0 0,0-4 0 0,0 0 0 16,0-8 0-16,0 13 0 0,0-5 0 0,0 0 0 16,0-8 0-16,0 0 0 15,0 8 0-15,0-8 0 0,0 0 0 0,0 0 0 0,0 9 0 0,0-9 0 0,0 0 0 16,0 0 0 0,0 0 0-16,0 0 8 0,0 0-8 0,0 0 0 0,0 0 0 0,0 0 8 0,0 0-8 0,0 0 0 15,0 0 0-15,0 12 0 0,0-12 0 16,0 0 0-16,0 0 0 0,0 0 0 0,0 0 0 15,0 0 0-15,0 0 0 0,0 0 0 0,0 0 0 0,0 0 0 16,0 0 0-16,0 0 0 0,0 0 0 0,0 0 0 16,0 0 0-16,0 0 0 0,0 0 0 0,0 0-12 31,0 0-15-31,0 0-3 0,0 0-1 0</inkml:trace>
  <inkml:trace contextRef="#ctx0" brushRef="#br0" timeOffset="95862.983">1490 114 1026 0,'0'0'22'0,"0"0"5"0,0 0 1 0,0 0 1 0,0 0-29 0,0 0 0 0,0 0 0 0,0 0 0 0,0 0 49 0,0 0 4 16,9-4 1-16,-4 0 0 0,4 0 2 0,-5 0 0 16,1 0 0-16,-5 4 0 0,9-4-13 0,0 0-3 15,-4 0 0-15,4-5 0 16,1 5-28-16,-1-4-12 0,0 0 8 0,0 0-8 15,0 0 21-15,-4-1-1 0,0-3 0 0,4 4 0 16,0 0 0-16,10-5 0 0,-10 1 0 0,0 0 0 16,0-1-1-16,1-3-1 0,-1-5 0 0,0 5 0 15,5-9 2-15,-5 5 0 0,5-5 0 0,0-3 0 16,4 3 0-16,-9-8 1 0,15 4 0 0,-6-3 0 16,-4-1-3-16,4 0-1 0,1 0 0 0,4 0 0 0,-5 5-7 15,1-1-2-15,-5 0 0 0,9 1 0 0,-10-1-8 16,6 4 0-16,-1 5 0 0,-4-5 8 0,5 5 2 15,-5-1 0-15,-1 1 0 0,1 3 0 0,-5 5-2 16,1 0 0-16,8 3 0 0,-9 1 0 0,1-4-8 0,3 0 0 0,-3-1 0 0,4 1 0 16,-5 0 13-16,5-1 1 15,-5 5 0-15,0-4 0 0,5-1 11 0,-5 5 3 0,0-4 0 0,5 0 0 16,-5-1-28-16,10 5 0 0,-5 0 0 16,0 0 0-16,-1-5 0 0,1 5 15 0,0 0-4 15,5 0-1-15,-6 0-2 0,6 4-8 0,-5-1 12 0,0 1-4 16,4 4-8-16,-4 0 10 0,0 0-10 15,0 4 10-15,-5-4-10 0,0 5 12 0,5-1-12 0,-5 0 12 16,0 4-12-16,1 0 12 0,-1 0-12 0,-5 1 12 16,6 3-12-16,-1 0 10 0,0 5-10 0,5-5 10 15,-5 0-10-15,0-4 10 0,1 5-10 0,-1-5 10 16,0 4-10-16,0 1 10 0,1-1-10 0,3 4 10 16,-3-3 7-16,-1 3 2 0,5 0 0 0,-5-3 0 15,-4 3-9-15,4-4-2 0,0 1 0 0,9 3 0 16,-8-4-8-16,4 5 8 0,-1-1-8 0,1 1 8 15,0-1 0-15,0 5-8 0,4-5 12 0,-4 4-4 16,0 1-8-16,0-5 0 0,4 5 9 0,5-5-9 16,-4 5 0-16,-1-5 0 0,5 1 0 0,-4 3 8 15,-1-8-8-15,-4 5 0 0,5-1 0 0,4-3 8 16,-5 3-8-16,-4 4 0 0,5-3 8 0,-6 3-8 16,6 1 0-16,-10-5 8 0,5 1-8 0,-5 3 0 0,0-3 15 15,1 3-2-15,3 1 0 0,6-1 0 0,-10 1-13 16,5-1 11-16,-5 1-11 0,5-1 10 0,-5-3-10 15,0-1 0-15,1 0 9 0,-1 1-9 0,0-1 0 16,-4-8 0-16,-1 1 0 0,1 3 8 0,0-4-8 16,-5-8 0-16,0 0 8 0,0 8-8 0,0-8 12 0,4 9-3 0,-4-9 0 0,0 0 0 15,0 8-9-15,0-8 0 0,0 0 0 16,0 0 0-16,0 0 0 0,0 0 0 16,0 0 0-16,0 0 8 0,0 0-8 0,0 0 0 0,0 0 0 15,0 0 0-15,0 0 0 0,0 0 8 0,-4 8-8 16,4-8 0-16,-10 4 0 0,1 0 0 0,-5 0 8 0,0-4-8 15,1 0 0-15,-1 0 0 0,-5 0 0 0,1 0 0 16,-5-4 0-16,0 4 0 0,4-8 0 0,-4 4 0 16,0 0 0-16,0 0 0 0,5-5 0 0,-10 5 0 15,9-4 0-15,6 0 0 0,-6-4 0 0,1 8 0 16,-1-5 0-16,10 1 0 0,-5 0 0 0,5 0 0 16,0 0 0-16,-1-1 0 0,1 1 0 0,-5 0 8 15,5 0-8-15,5 0 0 0,-6-1 0 0,6 1 0 16,-1 0 0-16,0 4 0 0,1 0 0 0,-1-5 0 15,5 9 0-15,-9-4 0 0,9 4 0 0,0 0 0 16,0 0-12-16,0 0 12 0,0 0-10 0,0 0 10 16,-5 0 0-16,5 0-9 0,0 0 9 0,0 0 0 15,0 0 0-15,0 0 0 0,0 0 0 0,0 0 0 16,0 0 0-16,0 0 0 0,0 0 0 0,0 0 0 16,0 0 0-16,0 0 0 0,0 0 0 0,0 0 0 15,0 0 0-15,0 0 0 0,0 0 0 0,10 0 0 16,-6 4 0-16,1 5 0 0,4-5 0 0,-9 4 0 15,9 0 0-15,-4-4 0 0,4 5 0 0,-4 3 0 0,9-4-20 16,-5 0 0-16,-5 5 1 0,6-5 0 0,-1 4 19 0,-4-4 0 0,4 0 0 0,-5 5 0 16,1-5 0-16,0 0 11 15,-1 0-2-15,1 1 0 0,-1-1-9 0,-4-8-9 0,0 0 9 0,5 8-13 16,-5-8 13-16,0 8 0 16,5 0 0-16,-5-8 0 0,0 0 0 0,0 0 0 0,-5 9 0 15,5-9 0-15,-14 8 10 0,14-8-10 0,-9 4 8 16,0-4-8-16,0 0 8 0,-1-4-8 0,1 4 0 0,0-8 8 15,-10 3-8-15,10 1 0 0,-5-4 0 0,5 0 0 16,0 0 9-16,-5 0 0 0,5-1 0 0,0-3 0 16,-5 4-9-16,0-4 0 0,5-1 0 0,-1 5 0 15,1 0 0-15,5 0 0 0,-6-1-10 0,1 1 10 16,4 4-10-16,-4 0 10 0,9 4-10 0,-9-4 10 16,9 4 0-16,0 0 8 0,0 0 1 0,0 0 0 15,0 0-9-15,0 0 0 0,0 0 0 0,0 0 0 16,0 0-22-16,0 0-10 0,0 0-1 15,0 0-1-15,0 0 34 0,0 0 0 0,0 0 0 0,5 12 0 0,-5-4 0 0,0 5 0 16,4-5 11-16,5 0-11 16,-4 0 0-16,0 5 0 0,-1-5 0 0,6 4 0 0,-6 0 0 0,5-3 0 15,-4 3 0-15,0-4 0 16,-1-4 0-16,1 4 0 0,-1 1 0 0,1-1 0 16,0 0 0-16,-1 0 0 0,-4-8 0 0,5 9 0 15,-5-9 0-15,0 0 0 0,0 0-10 0,0 0 10 16,-5 8-10-16,5-8 10 0,0 12-13 0,0-12 5 0,-9 8 8 15,9-8 0-15,-9 4 0 0,0 0 0 0,-1 1 0 16,1-5 0-16,0 0 0 0,-5 0 0 0,0 0 0 16,5 0-8-16,0-5 8 0,0 1-12 15,4 0-31-15,-9 0-6 0,5 0-2 0</inkml:trace>
  <inkml:trace contextRef="#ctx0" brushRef="#br0" timeOffset="98263.288">1444-464 653 0,'0'0'28'15,"0"0"-28"1,0 0 32-16,0 0 0 0,0 0 1 0,0-8 0 0,0 0 15 0,0-1 2 16,4 1 1-16,-4 0 0 0,0 0 8 0,0-4 1 15,0-1 1-15,0 5 0 0,0-4-1 0,0 4 0 0,0-1 0 0,0 1 0 16,0-4-1-16,0 0-1 0,0-1 0 16,-4-3 0-16,4 4-31 0,0-1-7 0,-5 1 0 0,5 0-1 15,-5-1 19-15,5 1 4 0,-4-9 1 0,4 1 0 16,-5-5-22-16,5-3-4 0,-5-1-1 0,5-4 0 15,0 0 6-15,-4 0 1 0,4 1 0 0,0-1 0 16,-5 0-14-16,5 0-9 0,0 0 12 0,-4 1-12 16,4 3 21-16,0-4-2 0,-5 0-1 0,5 0 0 15,0 1-18-15,-5-5 0 0,5 4 8 0,0 0-8 16,-4 8 0-16,-1 1 0 0,5 7 0 0,-4 1 0 16,-1 0 16-16,0-1-4 0,5 1-1 0,-4 3 0 15,-1-3 5-15,0 8 0 0,1 0 1 0,-1-1 0 0,5 9-7 16,-4-4-2-16,-6-4 0 0,1 4 0 15,-5 4-8-15,0-4 8 0,5 0-8 0,5 4 8 16,-6 0-8-16,-3-4 8 0,3 4-8 0,1 0 8 16,-5-4-8-16,0 4 0 0,5 0 0 0,-5-4 8 0,1 4-8 0,-1-5 0 15,4 5 0-15,-3 0 8 16,-6 0-8-16,10 0 0 0,-10 0 0 0,6 0 0 0,-6 5 0 0,1-1 0 16,-5 0 0-16,4 0 0 15,1 4 0-15,-5-4 0 0,4 4 0 0,-4-4 0 16,0 5 0-16,-5-1 0 0,5 0 0 0,-4 4 0 15,3-3 0-15,-3-1 0 0,4 0 0 0,-10 0 0 0,6 0 0 0,-1 1 0 0,-4 3 0 16,-1-4 0 0,6 0 0-16,4 5 0 0,0-5 0 0,0 0 0 0,-1 4 8 15,6 1-8-15,-5-1 0 0,4-4 8 0,1 4-8 16,4 1 0-16,0-5-12 0,0 4 12 0,5 1-9 0,-5-5 9 0,0 0 0 0,9 4 0 16,0-4-8-16,1 5 8 15,-6-5 0-15,6 0 0 0,-1 0-8 0,5-8 8 0,0 0 0 0,0 9 0 16,-4 3 0-16,4-12-8 0,0 8 8 0,0 0 0 15,0-8 0-15,0 13 0 0,-5-5 0 0,5 4 0 16,-5-4 0-16,5 5 0 0,-4-1 0 16,4 0 0-16,0-4 0 0,0-8 0 0,-5 9 0 0,5-9 0 15,0 8 0-15,-4 4 0 0,4-12 0 0,0 8 0 16,0-8 0-16,0 0 0 0,0 0 0 0,0 0 0 16,0 9 0-16,0-9 0 0,0 0-8 0,4 12 8 15,1-8 0-15,-1 4 0 0,6-4-8 0,-6 0 8 16,10 1 0-16,-5-5 0 0,1 4 0 0,14-4 0 15,-11 4 0-15,6-4 0 0,4 0 0 0,-5 4 0 16,6-4 0-16,-6-4 0 0,0 4 0 0,6-4 0 16,-6 4 0-16,0 0 0 0,6 0 0 0,-1 0 0 15,0 4 0-15,-5 0 0 0,1 0 0 0,8 0 0 16,-8-4 0-16,-1-4 0 0,5 0 0 0,-4 4 0 16,-1 0 0-16,1 0 0 0,-6 0 0 0,-3 0 0 15,8 4 0-15,-4-4 0 0,0 4 0 0,-5-4 0 16,0 0 0-16,5 0 0 0,-5 0 0 0,1 0 0 15,-1 0 0-15,-5 0 0 0,6 4 0 0,-10-4 0 16,0 0 0-16,0 0 0 0,4 0 8 0,-4 0-8 0,0 0 0 16,0 0 0-16,0 0 0 0,0 0 0 0,0 0 0 0,0 0 0 15,0 0 0-15,0 0 0 0,-4 8 0 0,-1 5-10 16,0-5 0-16,1 0 0 0,-5 4 10 0,-1-3 0 0,1 3 0 16,0-4 0-16,0 4 14 0,-1-3-2 15,1-5 0-15,0 4 0 0,0-4-12 0,0 4-16 16,-5-4 3-16,9 4 1 0,-4 1 12 0,0-1 0 15,-1 0 0-15,1 4-9 0,0-3 9 0,4-1 0 16,1 4 0-16,4-12 0 0,-10 8 0 0,10-8 0 0,0 0 0 16,-4 9 0-16,4-9 0 0,-5 8 0 0,1 0 0 15,4 0 0-15,-5 4 8 0,5-12 1 0,0 9 0 0,0-1 0 16,0-8-9-16,0 0 0 0,5 8 0 0,-5-8 0 16,9 8 0-16,-5-4 0 0,-4-4 0 0,5 9 0 15,0-5 0-15,-5-4 0 0,9 0 0 0,0 4 0 16,0-4 0-16,1 0 0 0,3 4 10 0,-8-4-10 15,9-4 0-15,-5 4 0 0,0-4 0 0,1 0 0 16,-1 4 0-16,0-5 0 0,5 5-8 0,-5 0 8 16,0-4-8-16,1 4 8 0,-6-4-13 0,-4 4 5 15,9 0 8-15,-9 0 9 0,5-4-1 0,-5 4-8 16,0 0 0-16,0 0 0 0,0 0 0 0,0 0 0 16,0 0 9-16,-5 8-9 0,-4 1 0 0,5-1 9 15,-10 0-9-15,5 0 0 0,-1-4 0 0,-4 4 0 16,1 1 0-16,3-1 0 0,-3 0 0 0,-6 0 8 15,14 1-8-15,-8 3 0 0,3-4 0 0,1 4 0 16,0-3 0-16,0-5 0 0,-1 4 0 0,1 0 0 16,0 0 0-16,9-8 0 0,-9 8-9 0,4 1 9 15,1-1 0-15,-1 0 0 0,5-8 0 0,0 8 0 0,0 0 0 16,0-8 0-16,0 9 0 0,5-1 0 0,4 0-8 16,-5 0 8-16,6-4 0 0,3 0 0 0,1 1 0 15,0-1 0-15,5 0 0 0,-6-4 0 0,6 4 0 0,-1-4 0 0,1-4 0 0,-1 4 0 16,1-4 0-16,-1 4 0 0,1-4 0 15,-5-1 0-15,-1 1 0 0,1 0 0 0,5 0 0 0,-10 0 0 16,5 0 0-16,-5 4 0 0,-4 0 0 0,-5 0 0 16,0 0-12-16,0 0 12 0,0 0-12 0,0 0 12 15,0 0-25-15,0 0 1 0,0 0 1 0,0 0 0 16,0 0-119 0,0 0-24-16,0 0-5 0</inkml:trace>
  <inkml:trace contextRef="#ctx0" brushRef="#br0" timeOffset="98839.157">1181-435 1178 0,'0'0'24'0,"0"0"6"0,0 0-30 0,0 0 0 0,0 0 0 0,0 0 0 16,0 0 74-16,0 0 9 0,0 0 1 0,0 0 1 15,0 0-33-15,0 0-8 0,0 0 0 0,0 0-1 16,0 0-8-16,-5 8-2 0,5-8 0 0,-5 8 0 16,5-8-10-16,0 13-3 0,0-13 0 0,5 8 0 15,-5 0-8-15,5 4-1 0,-1-4-1 0,-4 1 0 16,5-1-10-16,-1 4 8 0,1-4-8 0,-5-8 8 15,0 0-8-15,5 4 0 0,-5-4 0 0,0 0 8 16,9 5-90-16,0-5-18 0,-9 0-4 0</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10-01T20:58:52.629"/>
    </inkml:context>
    <inkml:brush xml:id="br0">
      <inkml:brushProperty name="width" value="0.13333" units="cm"/>
      <inkml:brushProperty name="height" value="0.13333" units="cm"/>
      <inkml:brushProperty name="fitToCurve" value="1"/>
    </inkml:brush>
  </inkml:definitions>
  <inkml:trace contextRef="#ctx0" brushRef="#br0">-28 1583 855 0,'0'0'36'0,"0"0"-36"16,0 0 58-16,0 0 5 0,0 0 1 15,0 0 0-15,0 8 1 0,5 0 1 16,4-3 0-16,-4 3 0 0,4-4 5 0,0 4 1 16,5-4 0-16,-5 4 0 0,10-4-21 0,-5 5-4 0,9-1-1 0,-10 0 0 15,6 4-11-15,4-3-3 0,-5 3 0 16,1 0 0-16,4-4-17 0,-5 1-4 0,5-5-1 0,0 0 0 16,-4 4 6-16,4 0 0 0,-5 5 1 0,5-1 0 15,-4 0 11-15,4 0 1 0,-5-3 1 0,5 3 0 16,-4 0-16-16,4 1-3 0,-5 3-1 15,5-4 0-15,0 5 7 0,5-5 2 0,-5 4 0 16,0 1 0-16,0-1-6 0,5 1-1 0,-5-5 0 0,0 4 0 16,0-3-4-16,0 3-8 15,0-4 11-15,0 1-11 0,0-1 9 0,0 0-9 0,-5-4 0 16,5 5 9-16,1-5-1 0,-1 0-8 0,0 0 12 16,-10-3-4-16,10 3 1 0,-4 0 0 0,-1 4 0 0,1-8 0 15,-5 5-9-15,4-5 10 0,-4 0-10 0,0 0 10 16,-5-4-10-16,-4 4 0 0,4 0 0 0,5 0 8 15,-5-4-8-15,0 0 10 0,-4 4-10 0,-5-4 10 0,9 0-2 0,-9 0-8 16,4 4 12-16,-4-4-4 16,0 0-8-16,5-8 10 0,-5 8-10 0,0 0 10 0,0-4-10 0,0 4 10 15,5-8-10-15,-5 8 10 16,0-8-10-16,4 4 8 0,-4-5-8 0,0 1 8 0,0 0-8 0,0 0 0 16,0 4 0-16,-4-5 0 15,4 1 0-15,0 0 0 0,0 0-9 0,0 0 9 0,0-5 0 0,4 5 0 0,-4-4 0 16,0-1 0-16,0 1 0 0,0 0 0 15,0 0 0-15,0-1 0 0,5-3 0 0,-5-1 0 0,0-3 0 0,0-1 0 16,0 1 0-16,0-1 0 16,0-3 0-16,0-1 0 0,0 5 0 15,4-5 0-15,-4 5 0 0,0-9 0 0,5 4 0 0,-5 1 0 16,5-1 0-16,-5-4 0 0,4 5-10 0,-4-5 10 0,5 0-8 0,0 5 8 16,-5-5 0-16,4 4-10 0,1 1 10 15,-1-1 0-15,1 0-11 0,0 1 11 0,-1-1-10 0,1 1 10 16,-1-1 0-16,1 0-9 0,4 5 9 0,-4-5 0 15,-1 5 0-15,1 3-8 0,0-3 8 0,4 3 0 16,0-3 0-16,-4-1 0 0,4 5 0 0,-4-5 0 16,-1 1 0-16,1 4 0 0,-1-5 0 0,1 1 0 15,0 3 0-15,-1-3 0 0,1-1 0 0,-1 5 0 16,1-5 0-16,0 5 0 0,-1-5 0 0,1 5 0 16,-1-1 0-16,1 1 0 0,0-4 0 0,-1 3 0 15,-4 1 0-15,0-1 0 0,5 1 0 0,-5 4 8 16,0-5-8-16,4 5 0 0,-4-5 0 0,0 5 0 15,0 0 0-15,0-5 0 0,0 9 0 0,-4 0 0 16,4 0 0-16,-5 4 8 0,5-4-8 0,0 8 0 0,-4-5 8 0,4 5-8 16,-5-8 8-16,0 0-8 15,5 8 0-15,0 0 9 0,-4-4-9 0,4 4 0 16,0 0 0-16,0 0 0 0,0 0 0 0,0 0 0 16,0 0 0-16,0 0 0 0,0 0 0 0,0 0 0 15,0 0-47-15,0 0-6 0,0 0-2 0</inkml:trace>
  <inkml:trace contextRef="#ctx0" brushRef="#br0" timeOffset="2283.512">215 1858 638 0,'0'0'13'0,"0"0"3"0,0 0-16 0,0 0 0 0,0 0 0 0,0 0 0 16,0 0 51-16,0 0 6 0,0 0 2 0,0 0 0 15,0 0 6-15,0 0 2 0,0 0 0 0,0 0 0 16,0 0-19-16,0 0-4 0,0 0-1 0,0 0 0 16,0 0-15-16,0 0-2 0,0 0-1 0,0 0 0 15,0 0-9-15,0 0-3 0,0 0 0 0,0 0 0 16,0 0 4-16,0 0 1 0,0 0 0 0,0 0 0 15,-5 8 10-15,0 0 1 0,5-8 1 0,-9 8 0 16,5-3-6-16,4-5 0 0,-5 8-1 0,-4 0 0 16,0 0-3-16,4-4-1 0,-9 9 0 0,9-5 0 0,-8 4 1 15,3-4 0-15,1 1 0 0,0-1 0 0,0 0 0 0,-5 4 0 16,5-4 0-16,-5 1 0 0,5 3-4 16,-5-4 0-16,0 4 0 0,5 1 0 0,-5-5-4 0,5 4-2 15,-5 1 0-15,5-1 0 0,0-4-10 0,4 4 10 0,-4-3-10 0,4 3 10 16,0 0-10-16,1-4 0 0,-1 5 0 0,5-1 0 15,-4-4 0-15,-1 0 0 0,5 1 0 16,0 3 0-16,0-12 0 0,0 8 0 0,0-8 0 16,0 8 0-16,0-8 0 0,0 0 0 0,0 0 0 0,0 9 0 15,0-9 0-15,-5 12 0 0,5-12 0 0,0 0 8 16,0 8-8-16,0-8 0 0,0 0 0 0,0 0 0 16,0 0 0-16,0 8 0 0,0-8 0 0,0 0 8 15,0 13-8-15,0-13 0 0,0 12 0 0,0-12 0 16,-4 8 0-16,4-8 0 0,0 0 9 0,0 0-9 15,0 0 0-15,-5 8 0 0,5-8 0 0,0 0 0 16,0 0 0-16,0 0 0 0,0 0 0 0,0 0 0 16,0 0 0-16,0 0 0 0,0 0 0 0,0 0 0 15,0 0 0-15,5 9 0 0,-5-9 0 0,0 0 0 16,0 0 0-16,0 0 0 0,0 0 0 0,0 0 0 16,0 0 0-16,0 0 0 0,0 0 0 0,0 0 0 15,0 0 8-15,0 0-8 0,0 0 8 0,0 0-8 16,0 0 0-16,0 0 0 0,0 0 0 0,0 0 8 15,0 0-8-15,0 0 0 0,0 0 0 0,0 0 0 0,0 0 0 16,0 0 0-16,0 0 0 0,0 0 0 0,0 0 0 16,0 0 0-16,0 12-9 0,0-12 9 0,0 0 0 15,0 0 0-15,0 0 0 0,0 0 0 0,0 0 0 16,0 0 0-16,4 8 0 0,-4-8 0 0,0 0 0 0,0 0 0 16,0 0 0-16,0 0 0 0,0 0 0 0,5 0 0 15,-5 0 0-15,5 0 0 0,-5 0 0 0,9-4 0 16,-5 0 0-16,1 0 8 0,0-4-8 0,-1 3 0 0,1-3 0 0,0 0 0 15,4 0 0-15,-5 0 0 0,6-1 0 0,-1 1 0 16,0-4 0-16,0 4 0 0,0-1-9 0,1 1 9 16,3-4 0-16,-3 4 0 0,4 0-8 0,-5-1 8 15,5 1 0-15,-5 0 0 0,0-4 0 16,0 8 0-16,0-5 0 0,-4 1 0 0,4 4 0 16,0-4 0-16,-4 4 0 0,-5-4 0 0,14 3 0 0,-9-3 0 15,-1 4-13-15,5-4 1 0,-4 4 0 0,0-4 0 16,-1-1 20-16,1 1 5 0,-1 0 1 0,1 0 0 15,0 0-14-15,-1-1 0 0,1-3 0 0,-1 4 0 16,-4 0 0-16,5 4 0 0,0-5 0 0,-5 9 0 16,4-4 0-16,1-4 9 0,-1 0-9 0,-4 4 8 15,5-4-8-15,-5 8 0 0,5-9-12 0,-5 5 12 16,4 0-9-16,1-4 9 0,4 4 0 0,-9 4 0 16,5 0-8-16,4-4 8 0,-4 4 0 0,-5 0 0 15,9-4-8-15,-9 4 8 0,4 0 0 0,-4 0 0 16,0 0-11-16,0 0 11 0,0 0-10 0,0 0 10 15,0 0-49-15,5 0-4 0,-5 0-1 0</inkml:trace>
  <inkml:trace contextRef="#ctx0" brushRef="#br0" timeOffset="5047.482">473 2026 550 0,'0'0'11'0,"0"0"4"0,5-4-15 0,-5 4 0 0,0 0 0 0,0 0 0 16,9-4 32-16,-9 4 3 0,5-4 1 0,-5 4 0 16,0 0-18-16,0 0-3 0,5 0-1 0,-5 0 0 15,0 0 1-15,0 0 0 0,0 0 0 0,0 0 0 16,0 0 5-16,0 0 2 0,0 0 0 0,0 0 0 15,9 0 2-15,-9 0 0 0,4 4 0 0,-4-4 0 16,0 0-14-16,0 0-2 0,0 0-8 0,0 0 12 16,0 0-4-16,0 0 0 0,0 0-8 0,0 0 12 15,0 0 19-15,0 0 3 0,0 0 1 0,0 0 0 16,0 0 9-16,0 0 1 0,0 0 1 0,0 0 0 16,-4 8-6-16,4-8-2 0,-5 4 0 0,1 4 0 15,-1 1-8-15,5-9-2 0,-5 8 0 0,-4 0 0 0,4 0-8 16,5 0-3-16,-9 1 0 0,5-1 0 0,-1 0-4 0,-4 0-1 15,4 0 0-15,-4 1 0 0,4-5-3 0,1 8-1 0,-6-4 0 16,1 0 0-16,0 5 1 0,0-5 0 0,0 0 0 0,-1 4 0 16,1 1 3-16,4-5 0 0,-4 4 0 0,5 1 0 15,-6-5 8-15,-3 0 1 0,8 0 1 0,0 0 0 16,1 1-22-16,-6 3 0 0,1-4-10 16,0 0 10-16,4 1 0 0,-4 3 16 0,0-4-2 0,4-4 0 15,-4 4-14-15,0 1 0 0,0-1 8 16,4-4-8-16,-4 4 0 0,9-8 9 0,-5 8-9 0,1-4 8 15,-6 5-8-15,6-1 8 0,-1 0-8 0,-4 0 8 16,4 0-8-16,1 1 8 0,-6-1-8 0,10 0 8 16,-4 4-8-16,-1-4 0 0,1 1 0 0,-1-1-11 15,0 4 11-15,1 1 0 0,-1-1 0 0,0-4-8 16,1 4 8-16,4-3 0 0,0-9 0 0,-5 12 0 16,1-4 0-16,-1 4 0 0,0-8 0 0,5-4 0 15,-4 13 0-15,-5-5 0 0,9 4 0 0,0-12 0 16,-5 8 0-16,0 5 8 0,5-13-8 0,0 0 0 15,0 8 0-15,0-8 8 0,0 0-8 0,0 0 0 16,0 0 0-16,0 0 0 0,0 8 0 0,0-8 0 16,0 0 0-16,0 0 8 0,0 0-8 0,0 0 0 15,0 0 0-15,0 0 0 0,0 0 0 0,0 0 0 16,0 0 0-16,0 0 8 0,0 0-8 0,0 0 0 0,0 0 8 16,0 0-8-16,0 0 8 0,0 0-8 0,0 0 0 15,0 0 0-15,0 0 0 0,10 4 0 0,-10-4 0 16,0 0 0-16,0 0 0 0,9-4 0 0,0 4 0 15,0-4 0-15,0 4 0 0,1-4 0 0,-1 0 0 0,0 0 0 16,0-4 0-16,1 3 0 0,-1-7 0 0,-5 4 0 16,6 4 0-16,-1-4 0 0,0-5 8 15,-4 5-8-15,4 0 8 0,0 0-8 0,0 0 0 0,1-1 0 16,-6-3 0-16,6 8 0 0,-1-4 0 0,-5 0 0 16,6-1 0-16,-6 1 0 0,5 0 0 0,-4 4 0 0,4-4 0 0,-4-1-8 15,0 1 8-15,4 0 0 0,0 4 0 0,0-4 0 16,-4-1 0-16,4 1 0 0,0 0 0 15,1-4 0-15,-1 4 0 0,-5 3 0 0,6-3 8 0,-1 0-8 16,0 0 0-16,-4 0 0 0,4-5 0 0,0 5 0 16,-4-4 0-16,-1 4 0 0,1-5 0 0,0 1 0 15,-1 4 0-15,1-5 0 0,-1 1 0 0,-4 4 0 16,5 0 0-16,-5 0 0 0,9-1 0 0,-4 5 0 16,0-4 0-16,-5 0 0 0,4 0 0 0,-4 8 0 0,5-9 0 0,-1 5 0 15,1-4 0-15,0 4-8 16,-1 0 8-16,1 0 0 0,-1-4 0 0,1 4 0 0,0-1 0 0,4 1 0 15,-4 0 0-15,4 0 0 16,-5 0 0-16,1 0 0 0,0 0 0 0,-5 4-8 0,4-4 8 0,1 0 0 16,-1-5 0-16,6 9 0 15,-10 0 0-15,0 0 0 0,4-4 0 0,-4 4 0 0,0 0 0 0,0 0 0 16,5-4 0-16,-5 4 0 16,0 0 0-16,0 0 0 0,0 0 0 0,0 0 0 0,0 0 0 0,0 0 0 0,0 0 0 15,0 0 0-15,0 0 0 16,0 0 8-16,0 0-8 0,0 0 0 0,0 0 0 0,0 0 0 15,0 0 0-15,0 0 0 0,0 0-21 0,0 0-3 16,0 0 0-16,-5-8-524 0,5 8-104 0</inkml:trace>
  <inkml:trace contextRef="#ctx0" brushRef="#br0" timeOffset="-2353.006">355 0 798 0,'0'0'33'0,"0"0"-33"16,0 0 68-16,0 0 8 0,0 0 0 0,0 0 1 15,0 0-21-15,0 0-5 0,0 0-1 0,0 0 0 16,0 0 8-16,0 0 2 0,0 0 0 0,0 0 0 16,0 0-11-16,4 4-1 0,1 4-1 0,0-4 0 15,-1 4-16-15,6 0-3 0,-6 1-1 0,5-1 0 16,1 0-15-16,-1-4-4 0,-5 8 0 0,6-3 0 15,-6-1 10-15,5 0 2 0,-4 0 0 0,0 0 0 16,4 5-20-16,-5-5 0 0,6 4 0 0,-10 1 0 16,14-5 15-16,-10 0-1 0,5 0 0 0,1 0 0 0,-1 1-2 0,-5-1 0 15,6 0 0-15,-1 0 0 0,0 0-2 0,0 1-1 16,0-1 0-16,1 0 0 0,4 0-1 16,-5 0 0-16,5 1 0 0,-5-1 0 0,0 0 10 15,0 0 2-15,10 0 0 0,-10 1 0 0,5-1-20 16,-5 0 0-16,0 0 0 0,0-4 0 0,1 5 0 0,-1-5 0 0,0 4 0 15,-4 0 0-15,-1 0 0 0,-4-8 0 0,5 9 0 16,-1-1 0-16,1 0 13 0,-5 4-4 16,5-4-1-16,-1 1 0 0,-4-1-8 0,0-8 0 15,5 12 0-15,-5-12 0 0,0 12 0 0,0-3 0 0,0-1 0 0,0 0 8 16,0 0-8-16,0 0 0 0,0 5 0 16,0-13 0-16,0 0 8 0,0 4-8 0,0 4 8 0,0-8-8 15,0 8 8-15,0-8-8 0,0 0 8 16,-5 13-8-16,5-5 9 0,0-8-9 0,0 8 10 15,-4 4-10-15,4-3 9 0,0-9-9 0,0 12 8 0,0-12-8 16,-5 8 11-16,0 0-3 0,5-8-8 0,-4 8 12 16,-1 5-12-16,-4-5 11 0,4 0-11 15,1 4 10-15,-5-3-10 0,4-1 0 0,0 0 0 0,-4 4 8 16,5-3-8-16,-6-5 8 0,1 4-8 0,-5 0 8 16,5 0-8-16,-5 1 0 0,5-1 9 0,0 4-9 15,-5-4 12-15,5 0-3 0,-5 5 0 0,0-5 0 16,5 0 0-16,-5 4 0 0,5-3 0 0,-5-1 0 15,5 8-9-15,0-3 10 0,-1-1-10 0,-3 0 10 16,-1 0-1-16,4 5 0 0,-3-1 0 0,3 1 0 16,-3-1-9-16,3-4 0 0,1 5 0 0,-5-1-11 15,1 1 11-15,3-5 8 0,-4 4-8 0,1 1 11 16,3-5-11-16,-8 0 0 0,13 1 0 0,-8-1-11 0,3 0 11 16,-3 1 0-16,-1-1 0 0,4 0 0 0,-3 5 0 15,-1-5 9-15,5 4-9 0,-1-3 0 0,-3 3 10 16,3-4-10-16,1 1 8 0,0-1-8 0,-5 0 8 15,9 1-8-15,-4-1 0 0,0 0 8 0,0 1-8 16,0-1 0-16,-1 0 0 0,1 0 0 0,5-3 0 0,-6-1 0 16,1 0 0-16,5 0 8 0,-6 0-8 0,6-3 0 15,4-5 0-15,-5 8 0 0,5-8 0 0,-9 8 0 16,9-8 0-16,-5 8 0 0,1 0 0 0,4-8 0 16,0 0 0-16,-5 13 0 0,5-13 0 0,-9 4 0 0,9-4 0 15,-5 8 0-15,5-8 0 0,-4 12 0 0,-1-4 0 16,5-8 0-16,0 0 0 0,0 0 0 0,0 0 0 0,0 0 0 15,0 0 0-15,0 0 8 0,0 0-8 16,0 0 0-16,0 0 8 0,0 0-8 0,0 0 0 0,0 0 8 16,0 0-8-16,0 0 0 0,0 0 0 15,0 0 8-15,0 0-8 0,0 0 0 0,0 0 9 0,0 0-9 16,0 0 0-16,0 0 0 0,0 0 0 0,0 0 0 16,0 0 0-16,0 0 0 0,0 0 0 0,0 0-12 15,0 0-32-15,0 0-8 16,0 0 0-16,0 0-1 0,0 0-159 0,0 0-31 0,0 0-6 15</inkml:trace>
  <inkml:trace contextRef="#ctx0" brushRef="#br0" timeOffset="8066.48">1156 332 668 0,'0'0'19'0,"0"0"4"0,0 0-23 0,0 0 0 0,0 0 0 0,0 0 0 16,5-8 11-16,-5-1-3 0,5 1 0 0,-5 8 0 15,0-8-8-15,4 0 8 0,-4 4-8 0,0-4 8 16,0 8-8-16,0-13 0 0,5 5 0 0,-5 4 0 15,0 4 0-15,0-8 0 0,0 8 0 0,0-8 0 16,0 8 0-16,0-9 18 0,0 9-3 0,0-8-1 16,0 8 26-16,-5-4 4 0,5 4 2 0,-4-8 0 15,4 8 0-15,0-8 0 0,0 8 0 0,-5-4 0 16,5 4-5-16,0-9-1 0,-5 5 0 0,5 4 0 16,-4-8-1-16,4 0-1 0,0 8 0 0,0-8 0 15,0-1-13-15,0 9-2 0,0-8-1 0,0 0 0 16,4 0-12-16,-4-5-2 0,5 5-8 0,-5 0 12 15,0-4-12-15,0 4 9 0,0-1-9 0,0 1 8 16,0-4 0-16,0 0 0 0,0-1 0 0,0-3 0 16,0 4 1-16,5-5 0 0,-5 5 0 15,0 0 0-15,4-5 7 0,-4 5 0 0,0-5 1 0,5 5 0 16,-5 0-2-16,5 4-1 0,-5-5 0 0,4 1 0 16,1 0-1-16,-1-1 0 0,1 1 0 0,0 4 0 15,-1-4 14-15,1-1 2 0,4 5 1 0,-4-4 0 16,-1 4-30-16,1-1 0 0,0 1 0 0,-1 0 0 15,1 0 0-15,4-1 0 0,-4 1 0 0,-1 0 0 16,5 0 8-16,-4 0-8 0,0-1 0 0,-5 1 0 16,9 4 12-16,-5-4-3 0,-4 8-1 0,10-4 0 0,-6-4-8 15,-4 8 0-15,10-4 0 0,-1-1 0 0,0 1 0 16,0 0 0-16,-4 0 0 0,4 0 0 0,0 0 0 16,-9 4-11-16,10 0 3 0,-6-4 0 0,-4 4 8 0,9 0 0 15,1 0 8-15,-10 0-8 0,9 4 9 0,0-4-9 0,-9 0 12 16,9 4-12-16,1 4 13 0,-10-8-4 15,4 4-1-15,-4-4 0 0,9 9 0 0,-9-9 0 0,5 8 0 0,0 0 0 16,4 0 1-16,-5 0 0 0,1 1 0 16,0-1 0-16,-1 0 3 0,1 0 0 0,0 0 0 0,-5 1 0 15,4 3 3-15,-4 0 1 0,0 1 0 0,5 3 0 16,-5 0-16-16,0-3 0 0,0-1 0 0,0 0 0 16,0 1 12-16,0-1-3 0,0 0-1 0,0 5 0 15,0-5 4-15,0 0 0 0,0 0 0 0,0 1 0 16,0-1-12-16,-5 0 8 0,5 1-8 0,-4-1 8 15,4 0 6-15,-5 1 1 0,0-1 0 0,1 0 0 16,-1 1-5-16,0-1-1 0,1 0 0 0,-5 0 0 16,4-3-9-16,0 3 10 0,1-4-10 0,-1 0 10 15,5-8-10-15,0 13 10 0,-4-5-10 0,-6 0 10 16,6 4 2-16,-1-3 0 0,-4-5 0 0,9-4 0 0,-5 8-12 0,-4 0-9 16,0 0 9-16,-5 1-13 0,5-1 13 0,-1 0 0 15,6-4 0-15,-5 0 0 16,-1 4 0-16,1-8 10 0,-5 4-10 0,0 1 8 15,5-1-8-15,0-4 0 0,0 4 0 0,0-4 0 16,-5 4-27-16,5-4-1 0,-1 0 0 0,-4 0 0 16,5 0-94-16,-5-4-19 0,5 4-4 0</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10-01T20:58:02.126"/>
    </inkml:context>
    <inkml:brush xml:id="br0">
      <inkml:brushProperty name="width" value="0.13333" units="cm"/>
      <inkml:brushProperty name="height" value="0.13333" units="cm"/>
      <inkml:brushProperty name="fitToCurve" value="1"/>
    </inkml:brush>
  </inkml:definitions>
  <inkml:trace contextRef="#ctx0" brushRef="#br0">-8016-5950 680 0,'0'0'28'0,"0"0"-28"16,0 0 43-16,0 0 2 0,0 0 1 0,0 0 0 15,0 0 13-15,4-4 2 0,-4-5 1 0,0 9 0 16,0 0-4-16,0 0-1 0,0 0 0 0,0 0 0 16,0 0-5-16,0 0 0 0,0 0-1 0,0 0 0 15,0 0 1-15,0 0 0 0,0 0 0 0,0 0 0 16,0 0-18-16,0 0-3 0,0 0-1 0,0 0 0 15,0 0 0-15,0 0 0 0,0 0 0 0,0 0 0 16,0 0-14-16,-9 5-4 0,9-5 0 0,-9 4 0 16,4 0 0-16,-4 4 0 0,0 0 0 0,4 0 0 15,-4 1-12-15,0-1 0 0,4 0 0 0,-4 0 0 16,0 4 28-16,-5-3 4 0,4 3 0 0,1 4 0 16,-5 1-20-16,1 3-4 0,-1 1-8 0,4-1 12 15,-3 1 1-15,3-1 0 0,-3 5 0 0,3-5 0 16,-4 5 3-16,-4 0 0 0,0-1 0 0,-1 1 0 15,1-1-16-15,-1 5 9 0,1-4-9 0,-1 3 8 0,1 1 3 0,-1 0 0 16,1 0 0-16,-1-1 0 16,-4-3 1-16,5 4 1 0,-1-1 0 0,-4-3 0 0,5 0-5 0,-1 3 0 15,-4 1-8-15,5 0 12 16,-5-5-12-16,4 1 0 0,-4-1 0 0,0 1 0 0,0 4 13 16,0-5-3-16,5 5-1 0,-1-4 0 0,1-1-1 15,-1 1 0-15,1 0 0 0,-1-1 0 0,5-3-8 0,-4 3 12 0,0 1-12 16,4-1 12-16,-5 1-12 0,1-4 0 0,4-1 0 0,-5 1 0 15,6-1 30-15,-1 1 1 0,0-1 0 0,0 1 0 16,0-1-31-16,0 1 8 0,1-1-8 0,-1 1 0 16,4-5 0-16,-3 0-12 0,3 1 3 0,1-1 0 15,-5 5 9-15,5-5 12 0,-5 1-2 0,5-1-1 16,0-4-9-16,-5 5 0 0,5-5 0 0,-1 4 0 16,6-3 0-16,-5-1 0 0,-1-4 0 0,6 0 0 15,-5 5 0-15,-1-5 0 0,1 0 0 0,0 0 0 16,4 1 0-16,1-5 12 0,-1 4-12 0,-4-4 12 15,4 4-12-15,5-8-9 0,0 0 9 0,0 0-13 16,0 0 13-16,0 0 0 0,0 0 0 0,0 0 0 16,0 0 0-16,-4 4 0 0,4-4 0 0,0 0 0 15,0 0 8-15,0 0-8 0,0 0 12 0,0 0-12 0,0 0 0 16,0 0 0-16,0 0 0 0,0 0 0 0,0 0 0 16,0 0-9-16,0 0 9 0,0 0-12 0,0 0 12 0,0 0 0 15,0 0 0-15,0 0 0 0,0 0 0 0,0 0 11 16,-5 8-3-16,5-8 0 0,0 0-8 0,-5 9 0 15,5-9 0-15,0 0 0 0,-4 8 0 0,4-8 0 16,0 0 0-16,0 0 0 0,0 0 0 0,0 8 0 16,0-8 0-16,0 8-11 0,0-8 11 0,0 0-8 15,0 0 8-15,0 8-8 0,0-8 8 0,4 9 12 16,-4-9-2-16,5 8-1 0,-5-8-9 0,9 4-12 0,0 4 2 16,1-4 1-16,-1 0 9 0,-5 0 0 15,6 1 0-15,-10-5 0 0,9 4 0 0,0-4 9 0,0 0-9 16,1 0 0-16,-1 0 8 0,0 0-8 0,0 0 0 15,1 0 0-15,-1 0 9 0,0 4-9 0,0 0 0 0,0-4 9 16,1 0-9-16,-1 0 0 0,0 4 0 0,0-4 8 16,1 0-8-16,-1 0 0 0,0 0 0 0,5-4 0 15,-5 0 8-15,0 4-8 0,5 0 0 0,-5 0 8 16,5-4-8-16,-4 4 0 0,3 0 0 0,1-4 8 16,0 4-8-16,0-5 0 0,0 5 0 0,4 0 8 15,-4 0-8-15,0 0 0 0,0 0 0 0,4-4 0 16,-4 4 8-16,5-4-8 0,-1 0 8 0,-4 4-8 15,4-4 0-15,-4 0 0 0,5 0 0 0,-6 4 0 16,6-4 0-16,-5 0 0 0,4 4 0 0,-4-4 0 16,0-1 12-16,0 1-4 0,4 4 0 0,-4-4 0 0,0 4-8 15,0-4 0-15,0 0 0 0,-1 0 0 16,6 4 0-16,-5-4 0 0,0 0 0 0,-5 0 0 0,5 4 0 16,-1-4 0-16,1 4 0 0,-4 0 0 0,3-5 8 0,1 1 0 15,-5 0 0-15,5 4 0 0,0-4-8 0,0 0-11 16,-5 0 3-16,5 0 0 0,5-4 8 0,-6-1 0 15,6 5 0-15,-5 0 0 0,0-4 0 0,4 4 0 16,-4-4 0-16,4 4 0 0,1-5 0 0,-5 1 16 16,4 4-4-16,5-4-1 0,-9 0-11 0,4 4 0 15,1-1 0-15,-1-3 8 0,1 0-8 0,-1 4 0 16,-4-4 0-16,5 0 0 0,-6-1 19 0,6 1-2 16,-5 4 0-16,0-4 0 0,-1 4-17 0,1-4 0 0,0-1 0 15,0 1 0-15,0 4 0 0,0-4 0 0,-1 0 0 16,1-1 0-16,0 1 0 15,0 0 0-15,4-4 0 0,-4 4 0 0,-4-1 13 16,3 1-4-16,1 0-1 0,-5 4 0 0,5-4-8 0,-4 4 0 16,-1-5 0-16,0 5 0 0,0-4 0 0,-4 4 0 15,4 0 0-15,-4 0 0 0,4 0 0 0,0 0 0 0,-4-1 0 0,-1-3 0 16,6 4 0-16,-6 0-14 0,1 0 3 0,4 0 1 16,-4-4-128-1,4 4-26-15,5-9-4 0</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10-01T20:58:11.959"/>
    </inkml:context>
    <inkml:brush xml:id="br0">
      <inkml:brushProperty name="width" value="0.13333" units="cm"/>
      <inkml:brushProperty name="height" value="0.13333" units="cm"/>
      <inkml:brushProperty name="fitToCurve" value="1"/>
    </inkml:brush>
  </inkml:definitions>
  <inkml:trace contextRef="#ctx0" brushRef="#br0">-7947-4306 1018 0,'0'0'21'0,"0"0"5"0,0 0-26 0,0 0 0 0,0 0 0 0,0 0 0 15,0 0 60-15,-5-8 8 0,5 8 0 0,0 0 1 16,0 0-21-16,0 0-4 0,0 0 0 0,0 0-1 16,0 0-16-16,0 0-3 0,0 0-1 0,-4 12 0 15,4-3 16-15,-5 3 3 0,5 0 1 0,-5 0 0 16,5 1-8-16,0-1-2 0,-4 0 0 0,4 5 0 15,-5-1-2-15,0 1-1 0,-4-1 0 0,5 0 0 16,-6 1-9-16,6-1-1 0,-1 5-1 0,1-5 0 0,-1 5 12 16,0-5 2-16,-4 0 1 0,5 5 0 0,-6-5-18 15,6 1-3-15,-1-1-1 0,-4 5 0 0,4-5 6 16,1 0 1-16,-6 5 0 0,6-5 0 0,-1-3-8 16,1 7-2-16,-1-7 0 0,0 7 0 0,1-4 11 0,-1 1 3 15,0-1 0-15,1 5 0 0,-1-9-23 0,1 0-16 16,-1 5 2-16,0-5 1 0,1-4 21 0,-1 5 5 15,5 3 1-15,-4-4 0 0,4 5-14 0,0-5 8 16,0 0-8-16,-5 1 0 0,5-5 9 0,0 0-9 16,0 4 8-16,0-12-8 0,0 0 12 0,0 13-2 15,5-5-1-15,-5-8 0 0,4 8-9 0,-4-8 10 16,5 8-10-16,-5-8 10 0,4 8-10 0,-4-8 10 0,10 4-10 16,-10-4 10-16,4 5-10 0,5-5 10 0,-9 0-10 15,0 0 10-15,10 0-10 0,-1 0 8 0,-9 0-8 16,5 0 8-16,4 0-8 0,-9 0 0 0,0 0 0 15,9 0 0-15,-4 0 0 0,-5 0 0 0,9 0 0 0,0 4 0 16,-4 0 0-16,-5-4 0 0,9 4 0 0,0-4 0 16,-4 4 0-16,4 0 0 15,0 0 0-15,-4-4 0 0,4 8 0 0,0-8 0 0,0 4 0 0,1 1-11 16,-1 3 11-16,0 0 0 0,0-8 0 0,1 4 0 16,-1-4 0-16,0 4 0 0,5 0 0 0,-5 0 0 15,0 1 0-15,5-1 0 0,0-4 0 0,0 4 0 16,4-4 23-16,-4 0 6 0,0 0 2 0,0 0 0 15,0 0-23-15,0 4-8 0,-1-4 0 0,1 4 9 16,0-4-9-16,0 0 0 0,-5 4 0 0,5 0 0 0,-5-4 0 16,1 0 0-16,-1 4 0 0,0-4 0 0,-9 0 0 15,0 0 0-15,0 0 0 0,5 4 0 0,-5-4 0 16,0 0 0-16,0 0 0 0,4 9 0 0,5-5 8 0,-9-4 0 16,0 0 0-16,0 0 0 0,0 0-8 0,0 0 0 15,0 0 0-15,0 0 0 0,0 0 0 0,0 0 0 16,5 8 0-16,-5-8 0 0,0 0 0 0,0 0 0 15,0 0 0-15,0 0 0 16,0 0-28-16,0 0-2 0,0 0 0 0,0 0 0 16,5-12-47-16,-5-1-10 0,0 5-1 0,0-4-1 15,-5-1-88-15,0 1-18 0,1 0-3 0,-1 4-1 0</inkml:trace>
  <inkml:trace contextRef="#ctx0" brushRef="#br0" timeOffset="-24603.187">-5144-8801 990 0,'0'0'21'0,"0"0"5"0,-5-4 1 0,5 4 1 0,0 0-28 0,-9-8 0 0,5 4 0 0,4 4 0 16,0 0 83-16,0 0 10 0,0 0 3 0,-5-8 0 15,5 8-20-15,0 0-4 0,0 0-1 0,0 0 0 16,0 0-37-16,0 0-7 0,5-4-2 0,-5 4 0 16,0 0 12-16,4 0 3 0,5 0 0 0,1 4 0 15,-1-4-12-15,-5 8-3 0,6-4 0 0,-1 4 0 16,0 4 8-16,0 1 2 0,1-1 0 0,-1 0 0 15,0 1-9-15,5 3-2 0,-5 0 0 0,5-3 0 16,0 3-3-16,0-4-1 0,-1 5 0 0,1-1 0 16,0 1-4-16,5 3-2 0,-1-3 0 0,-4 3 0 15,4-3 1-15,-4 3 0 0,5-4 0 0,-1 1 0 16,-4 3-3-16,0-3-1 0,0-1 0 0,0 1 0 0,-1-1-3 16,1 0 0-16,0 1 0 0,0-1 0 0,0 5-8 0,-5-5 0 15,5 0 0-15,-5 1 0 0,5-5 0 16,-5 5 0-16,0-1 0 0,5 0 0 0,-5 1 0 15,1-5 0-15,-1 0 0 0,-4-3 0 0,4 3 27 0,-5 4 3 16,1 1 1-16,0-5 0 0,4-4-31 0,-5 0 8 16,1 5-8-16,-5-1 0 15,0-4 0-15,0-8 0 0,0 0 0 0,-5 8 0 16,5 5 0-16,0-13 0 0,-4 8 0 0,-5 0 0 16,9-8 9-16,-5 4-1 0,5-4 0 0,-9 4 0 15,0 0-8-15,-5-4 0 0,4 5 0 0,-3-5 0 16,-1 0 0-16,-5 0 0 0,5 0 0 0,-4 0 0 0,0-5 0 15,-6 5 0-15,6-4 0 0,0 0 0 0,-1 0 0 16,-4 0 0-16,5-4 0 0,-6 4 0 0,6 4 0 16,-5-4 0-16,4 0 0 0,1 4 0 0,0-5 0 0,4 5 0 0,0 0 0 0,0-4 0 15,5 0 0-15,-5 4 0 0,9-4 0 0,-4 4 0 16,4-8 0-16,5 8-11 0,-4 4 3 0,4-4 0 16,0 0 8-16,0 0 0 0,0 0 0 0,0 0 0 15,0 0 0-15,0 0 0 0,0 0 0 0,0 0 0 16,0 0 0-16,0 0 0 0,0 0 0 0,14 4 0 15,0 0 0-15,-14-4 0 0,9 4 0 0,-9-4 0 16,14 9 0-16,-1-1 0 0,-3 0 0 0,-1-4 0 16,-9-4 0-16,9 8 0 0,-4 0 0 0,-1 1 0 15,6-5 0-15,-6 4 0 0,1 0 0 0,-1 0 0 16,-4-8-12-16,5 13 0 0,0-5 0 0,-1 0 0 16,-4-8 20-16,5 12 3 0,-5-3 1 0,0-9 0 15,0 8-12-15,0 0 0 0,-5 0 0 0,1-4 0 0,-1 4 0 0,-4-3 0 16,0 3 0-16,-1-4 0 0,-3 0-14 15,-1 0-5-15,0 0-1 0,0 4 0 0,0-4 7 0,-4 1 1 16,-1-1 0-16,-4 0 0 0,5 0 12 0,-1 4 0 16,1-4 0-16,-1 0 0 0,1 0 0 0,4 0 0 15,-4 1 0-15,4-1 0 0,5 0 0 0,-1-4 0 16,1 4 0-16,4-4 10 0,1 0-10 0,-1 0 0 16,1 0 0-16,4 0 0 0,0 0 0 0,0 0-16 15,0 0 4-15,0 0 1 0,0 0 11 0,0 0 0 16,0 0 0-16,0 0 0 0,0 0 0 0,0 0-12 15,0 0 4-15,13 4 0 0,1 0 8 0,-14-4 0 0,0 0 0 16,0 0 0-16,0 0 0 0,0 0-8 0,0 0 0 16,0 0 0-16,14 8-4 0,-14-8 0 0,0 0 0 0,9 8 0 15,-9-8 12-15,5 13 0 0,-5-5 0 0,5 0 0 16,-5 0 0-16,0 5 0 0,0-5 0 0,-5 4 0 16,5-4 0-16,-5 1 0 0,-4-1 0 0,5 4 0 15,-1-4 0-15,-4 1 0 0,4-1 0 0,-4 0 0 16,0 0 0-16,-1-4 0 0,1 0 0 0,-5 0 0 15,5 1 0-15,-5 3 0 0,0 4 0 16,-4-4 0-16,-1 5 0 0,6-9 0 0,-6 0 0 16,5 0 0-16,0 0 0 0,1 0 0 0,3 0 0 15,1-4 0-15,0 0 0 0,4 0 0 0,-4 0 0 0,9 0 0 16,-5-4 0-16,5 4 0 0,0 0 0 0,0 0 0 16,0 0 0-16,0 0 0 0,0 0 0 0,0 0 0 15,0 0 0-15,0 0 0 0,0 0 0 0,0 0 0 16,0 0-28-16,0 0-3 0,0 0-1 15,0 0 0-15,0 0 16 0,0 0 4 0,-4-4 0 0,4 4 0 16,0 0 12-16,-5 4 0 0,-4 0 0 0,4 4 0 16,-4 1 0-16,0-5-9 0,0 0 9 0,4 4-8 15,-4-4 8-15,0 4-8 0,-1 0 8 0,6 1-8 16,4-9-149-16,-9 4-30 0</inkml:trace>
  <inkml:trace contextRef="#ctx0" brushRef="#br0" timeOffset="-4670.269">-7167-4962 770 0,'0'0'16'0,"0"0"4"0,0 0-20 0,-5-8 0 0,5 8 0 0,-9-4 0 16,9-4 92-16,-5-1 13 0,1 1 3 0,4 8 1 15,0 0-12-15,0 0-2 0,0 0-1 0,0 0 0 16,0 0-31-16,0 0-7 0,0 0 0 0,0 0-1 16,0 0-14-16,0 0-2 0,0 0-1 0,0 0 0 15,0 0-19-15,0 0-4 0,0 0-1 0,0 0 0 16,0 0 7-16,0 8 2 0,0 5 0 0,0-5 0 15,0 0 1-15,0-8 1 0,0 12 0 0,4-3 0 16,-4 3-4-16,0-4-1 0,5 0 0 0,-5 5 0 16,4-5-6-16,1 0-2 0,0 0 0 0,-1 5 0 15,1-5 17-15,0 0 3 0,-1 0 1 0,-4 4 0 16,5-3-20-16,-1-1-4 0,-4 4-1 0,0-12 0 16,5 8 3-16,0 1 0 0,-1-1 0 0,1 0 0 15,-1 4-11-15,1-4 10 0,0 1-10 0,-1 3 10 0,1-4-2 16,-5 0-8-16,5 1 12 0,-5-1-4 0,9 0-8 15,-5 4 0-15,1-4 0 0,0 1 0 0,-1-1 0 0,1 0 0 16,4 0 8-16,-4 1-8 0,-1-1 25 0,6 4 3 16,-6-4 1-16,5 0 0 0,-4 1-21 0,4-1-8 15,0-4 0-15,-4 4 9 0,4 0-9 0,-4 1 0 0,0-5 0 0,-1 4 0 16,-4-8 8-16,0 0 0 0,5 8 0 16,-1 0 0-16,-4-4-8 0,5 5 0 0,0 3 9 15,-1-4-9-15,1-4 8 0,-5-4-8 0,4 8 8 0,1 1-8 16,4-1 8-16,-4 0-8 0,0 0 10 0,-1 0-10 15,1 1 8-15,-1-5-8 0,-4-4 0 0,5 8 9 16,0 0-9-16,-5-8 0 0,4 8 0 0,1 0 8 16,-1 1-8-16,1-5 0 0,0 4 0 0,-5-8 0 15,9 8 0-15,-9-8 8 0,5 4-8 0,-5-4 0 16,9 8 0-16,-9-8 8 0,4 5-8 0,-4-5 0 16,0 0 8-16,0 0-8 0,0 0 0 0,0 0 8 15,0 0-8-15,0 0 12 0,0 0-12 0,0 0 12 16,0 0-20-16,0 0-4 0,0 0-1 0,0 0 0 15,0 0-114-15,0 0-22 0,0 0-5 0</inkml:trace>
  <inkml:trace contextRef="#ctx0" brushRef="#br0" timeOffset="-3438.91">-7297-4740 892 0,'0'0'18'0,"0"0"6"0,0 0-24 0,0 0 0 0,0 0 0 0,0 0 0 16,0 0 53-16,0 0 7 0,0 0 0 0,0 0 1 15,0 0 11-15,0 0 3 0,0 0 0 0,0 0 0 16,5 8-2-16,0 0 0 0,-5-8 0 0,4 8 0 15,1-4-16-15,0 9-3 0,-1-5-1 0,1 0 0 16,-1 4-31-16,-4 1-6 0,0-5-2 0,10 4 0 16,-6 0 14-16,-4 1 2 0,5-5 1 0,-5 4 0 15,0-4 1-15,4 5 0 0,1-5 0 0,-5 4 0 16,5 1-8-16,-1-1-2 0,1 0 0 0,4 0 0 16,-4 1-3-16,-1-1-1 0,6 0 0 0,-6 1 0 15,5-1-3-15,-4-4-1 0,4 4 0 0,-4 1 0 16,4-5-2-16,-4 4 0 0,-1 1 0 0,1-5 0 0,0 0 0 15,-1 4-1-15,5-4 0 0,-4 1 0 0,0-1-11 16,4 0 12-16,-9 0-12 0,5-4 12 0,8 5-12 0,-8-5 10 0,4 4-10 16,-4-4 10-16,-1 4-10 0,6 0 0 0,-6 1 0 0,6-1 8 15,-6-4-8-15,1 0 12 16,-5-4-12-16,4 8 12 0,6-4-12 0,-6 5 0 16,5-1 0-16,-4 0 0 0,4 0 0 0,-4 0 0 0,0-4 0 0,-5-4 0 15,9 9 0-15,-9-9 0 0,0 0 0 0,0 0 0 16,4 4 0-16,1 4 0 0,-5-8 8 0,5 4-8 15,-5-4 0-15,0 0 0 0,9 8 0 0,-9-8 8 16,0 0-8-16,0 0 0 0,0 0 0 0,4 4 8 16,-4-4-8-16,0 0 0 0,0 0 9 0,0 0-9 15,0 0 0-15,0 0 9 0,0 0-9 0,0 0 0 16,0 4 10-16,0-4-10 0,14 5 8 0,-14-5-8 16,0 0 0-16,0 0 0 0,0 0 8 0,0 0-8 15,0 0 10-15,0 0 0 0,0 0 0 0,0 0 0 16,0 0-10-16,0 0 0 0,0 0 0 0,0 0 0 15,0 0 0-15,5-5 0 0,0-3 0 0,-5 8 0 16,0 0 0-16,0 0-11 0,4-8 3 0,-4 8 0 16,5-8 8-16,-5 0 11 0,0 8-3 0,9-9 0 15,-9 9-8-15,5-8-11 0,-5 8 3 0,4-4 0 16,1-4 8-16,-1 0 11 0,1-5-3 0,0 5 0 16,-1 0-8-16,6-4 0 0,-6 3 0 0,5-3 0 15,-4 0 0-15,4 4 0 0,0-5 0 0,1 1 0 0,-1 0 0 16,-4 4-11-16,4-5 3 0,0 5 0 0,-4 0 8 15,8 0 11-15,-3-5-3 0,-1 5 0 0,0 0-8 16,0 0 0-16,1 0 0 0,-1 3 0 0,-5-3 0 0,6 4 0 16,-6-4-12-16,5 4 12 0,-9 4-8 0,0 0 8 0,0 0 0 15,0 0 0-15,0 0 0 0,5-4 0 16,-5 4 0-16,0 0 0 0,0 0 0 0,9 0 0 0,-9 0-9 0,0 0 9 16,5 0 0-16,-5 0 0 0,0 0 0 0,0 0 0 15,0 0 0-15,0 0 0 0,0 0 0 16,0 0 0-16,0 0 0 0,0 0 0 0,0 0 0 0,0 0 0 15,0 0 0-15,0 0 0 0,0 0 0 0,0 0 0 16,0 0 0-16,0 0 0 0,0 0 0 0,0 0 0 16,0 0 0-16,0 0 0 0,0 0 0 0,-5 8 0 15,-4 4 0-15,4-4 0 0,1 1 0 0,-1-1 0 16,1 4 0-16,-6-4 0 0,6 1 0 0,-5 3 0 16,4-4 0-16,-4 4 0 0,-1-3 0 0,-3 3 0 15,3-4 0-15,-3 4 0 0,3 1 0 0,1-1 0 16,-5 0 0-16,0 1 0 0,5 3 0 0,-5-4 0 15,5 1 0-15,-5-1 0 0,5 0 0 0,0-4 0 16,0 5 0-16,-1-5 0 0,6 0 0 0,-1 0 0 16,-4 1 0-16,4-1 0 0,-4 0 0 0,9-8 0 15,0 0 0-15,0 0 0 0,0 0 0 0,0 0 0 16,0 0 0-16,0 0 0 0,0 0 0 0,-5 0 0 16,5 0-27-16,0 0-1 0,-4 8-1 0,4-8 0 15,0 0-28-15,0 0-6 0,0 0-1 0,0 0 0 16,0 0-121-16,-9-8-25 0</inkml:trace>
  <inkml:trace contextRef="#ctx0" brushRef="#br0" timeOffset="-6588.662">-7781-5823 714 0,'0'0'30'16,"0"0"-30"-16,0 0 60 0,0 0 5 16,0 0 2-16,0 0 0 0,0 0-3 15,0 0 0-15,0 0 0 0,0 0 0 0,0 0-16 16,0 0-3-16,0 0-1 0,0 0 0 0,0 0-4 0,0 12 0 16,0-12-1-16,0 8 0 0,0 5 2 0,0 3 1 15,0 1 0-15,0-5 0 0,0 4-7 0,0 1-2 0,0-1 0 16,0 0 0-16,-5-3-1 0,5 3 0 0,-4 1 0 15,-1-1 0-15,0-4-4 0,1 9 0 0,-1-5-1 0,1 1 0 16,4-5 0-16,-5 4 0 0,0 1 0 0,5-5 0 16,-4 4-15-16,-1-3-4 15,5 3 0-15,-4-4 0 0,4 1 4 0,-5-1 0 16,5 0 0-16,-5 1 0 0,5-5 0 0,0 4 0 0,0-4 0 16,0 5 0-16,0-13-12 0,0 8 0 0,0 0 0 0,0 0 0 15,0-8 0-15,0 13 0 0,0-13 0 0,0 8 0 16,0 4 25-16,0-4 3 0,0-8 1 0,5 8 0 15,-5-8-29-15,0 0 0 0,0 0 0 0,0 9 0 16,0-9 8-16,0 0-8 0,0 0 0 0,0 0 9 16,0 0-9-16,0 0 12 0,0 0-12 0,0 0 12 15,0 0-12-15,0 0 0 0,5 8 0 0,-5-8 0 16,0 0 0-16,0 0 0 0,0 0 0 0,0 0 0 16,0 0 0-16,4 4 10 0,-4-4-2 0,9 4-8 15,1-4 10-15,-6 4-10 0,1-4 8 0,4 0-8 16,-4 0 0-16,4 0 0 0,0 0 0 0,-4-4 0 15,4 4 8-15,0-4-8 0,-4 4 8 0,4 0-8 16,0-4 0-16,-4 4 0 0,4-4 0 0,0 0 0 0,1 4 0 16,-1-4 0-16,0-1 0 0,0 1 0 0,1 0 8 0,-1 0-8 15,0 4 8-15,0 0-8 0,5-4 0 16,-9 4 0-16,4 0 0 0,0 0 0 0,-4-4 0 0,4 4 12 16,-9 0-12-16,0 0 12 0,9 0-12 0,-9 0 0 0,9 0 0 0,-9 0 0 15,5 0 0-15,-5 0 8 0,9 0-8 16,-9 0 0-16,10 0 0 0,-10 0 0 0,9 4 0 0,0-4 0 15,-4 0 0-15,4 0 0 0,0 0 0 16,0 0 0-16,-9 0 0 0,10-4 0 0,-1 4 0 0,0-4 0 16,-4 4 0-16,4 0 0 0,0-4 0 0,0 4 0 15,-4-4 0-15,-5 4 0 0,14 0 0 0,-5 0 0 16,-9 0 0-16,5 0 0 0,-5 0 8 0,9-4-8 16,-9 4 0-16,9 0 0 0,-9 0 0 0,5 0 0 15,-5 0 0-15,0 0 0 0,0 0 0 0,0 0 0 16,9 0 0-16,-9 0 0 0,0 0 0 0,9-5 8 15,-9 5-8-15,0 0 0 0,9-4 0 0,1 4-11 16,-10 0 11-16,0 0 0 0,4 0 8 0,-4 0-8 16,0 0 0-16,0 0 0 0,9 0 0 0,-9 0 0 15,0 0 0-15,10 0 0 0,-10 0 0 0,4 0-8 16,-4 0 8-16,9 0 0 0,-9 0 0 0,0 0 0 16,10 0 0-16,-10 0 0 0,0 0 0 0,0 0 0 15,0 0 0-15,0 0 0 0,0 0 0 0,0 0 0 16,0 0 0-16,0 0 8 0,0 0-8 0,0 0 11 15,4 0-11-15,-4 0 0 0,0 0 0 0,0 0 8 16,0 0-8-16,0 0 0 0,10 0 0 0,-10 0 0 16,0 0 0-16,0 0 0 0,0 0 0 0,0 0 0 0,0 0 0 15,0 0 0-15,0 0 0 0,0 0 0 0,0 0 0 0,9 0-11 16,-9 0 3-16,0 0 0 0,0 0 8 0,0 0 0 0,4 0 0 0,-4 0 0 16,0 0 0-16,0 0 0 15,10 0 0-15,-10 0 0 0,0 0 0 0,0 0 0 16,4 0 0-16,-4 0 0 0,9 0 0 0,-9 0 0 0,10 0 0 0,-10 0-8 15,0 0 8-15,0 0 0 0,4 4 0 0,-4-4 0 16,0 0 0-16,0 0 0 0,0 0 0 0,10 0 0 16,-10 0 0-16,0 0 0 0,9 0 0 0,-9 0 0 15,0 0 0-15,0 0 0 0,4 5 0 0,-4-5 0 16,10 0 0-16,-10 0 0 0,9 0 0 0,-9 0 0 16,0 0 0-16,0 0 0 0,9 0 0 0,-9 0 0 15,5-5 0-15,-5 5 0 0,9 0 0 0,-9 0 0 16,0 0 0-16,9 0 0 0,-9 0 0 0,5 0 0 15,-5 0 0-15,0 0 0 0,0 0 0 0,0 0 0 16,0 0 0-16,0 0 0 0,0 0 0 0,0 0 0 16,0 0 11-16,0 0-3 0,0 0 0 0,0 0 0 15,0 0-8-15,4 9-9 0,-4-9 9 0,5 12-13 16,-5-12 13-16,-5 8 0 0,5-8 0 0,-4 12 0 16,-5 1 0-16,4-5 10 0,0 4-2 0,1 1 0 15,-1-1-8-15,-4-4-11 0,4 4 3 0,1 1 0 16,-1-1 8-16,0 0 11 0,1-4-3 0,-1 5 0 15,1-5-8-15,-1 4 0 0,0-4 0 0,1 1 0 16,-1 3 0-16,-4 0 0 0,4 1 0 0,1 3 8 16,-6-4-8-16,6 1 0 0,-1-1 0 0,1 0 0 0,-1 1 0 15,0-1-17-15,1 0 4 0,-6 0 1 0,6 1 20 16,-1-1 5-16,1 0 1 0,-6 1 0 0,6-1 2 16,-1 0 1-16,1 1 0 0,-6-1 0 0,1 0-17 15,4-4 0-15,-4 5 0 0,0-5 0 0,4 4 0 0,-4 0 0 16,0-3-13-16,4 3 5 0,-4 0 8 0,0-4 0 0,4 5 10 0,-4-5-10 15,0 4 15-15,0-4-3 0,4 1-1 16,-4 3 0-16,0-4-11 0,-1 0-9 0,1 5 9 16,0-5-13-16,0 0 13 0,4 4 0 0,-4-7 0 15,0 3 0-15,4 4 0 0,0-4 0 0,-4 0 0 0,4 1 0 16,1 3 0-16,-5-4 10 0,4 0-10 0,-4 5 8 16,4-9-8-16,-4 4 0 0,4 0 9 0,1 0-9 15,-6 1 0-15,6-1 0 0,-1 0 0 0,1 0 0 16,-6 4 0-16,6-3 0 0,-1-1 0 0,1 4 0 15,-1-8 0-15,-4 4 0 0,9-8 0 0,-10 5 0 16,1 3 8-16,0-4-8 0,0 4 8 0,0-4-8 16,4 4 0-16,-4 1 0 0,9-9 0 0,-10 4 0 15,6 4 0-15,4-8 0 0,0 0 0 0,-9 8 0 16,9-8 0-16,-10 4-16 0,10-4 2 0,-9 4 1 16,9-4-127-16,-9 4-24 0,9-4-6 0</inkml:trace>
  <inkml:trace contextRef="#ctx0" brushRef="#br0" timeOffset="-42548.013">-6745-5110 1728 0,'0'0'76'0,"0"0"16"0,0 0-73 0,0 0-19 0,0 0 0 0,0 0 0 15,0 0 0-15,0 0-11 0,0-5 2 0,4-3 0 16,5 0 20-16,-4 0 4 0,4 0 1 0,1-1 0 16,-1 1-5-16,0 0-1 0,5 0 0 0,0-4 0 15,0 7-10-15,4-3 0 0,-4 0 0 0,4 4 8 16,1-4-8-16,-1 4 0 0,1-5 0 0,-1 5 0 16,1-4 0-16,4 4 12 0,0 0-12 0,0-4 12 0,0 4 1 15,0-1 1-15,5-3 0 0,-1 4 0 0,1-4 23 16,0 0 5-16,4 0 1 0,0-1 0 0,1 1-23 15,-6 0-5-15,1-4-1 0,4 3 0 0,-4 1 4 0,9-4 1 16,-5 4 0-16,-4 0 0 0,4-5-4 16,1 1-1-16,3 4 0 0,-3 0 0 15,-1-1 2-15,5 1 1 0,0 4 0 0,4-4 0 16,-4 0-8-16,-4 3-1 0,-1 1-8 0,-9 4 12 16,0 0 0-16,-4-4-1 0,4 4 0 0,-10 0 0 15,1 0-11-15,-4 0 0 0,-1-4 9 0,0 4-9 0,-9 0 10 16,0 0-2-16,0 0-8 0,0 0 12 0,0 0-12 15,0 0 8-15,0 0-8 0</inkml:trace>
  <inkml:trace contextRef="#ctx0" brushRef="#br0" timeOffset="-33706.382">-6362-5217 771 0,'0'0'32'16,"0"0"-32"-16,0 0 72 0,0 0 8 0,0 0 2 0,0 0 0 15,0 0-18-15,0 0-4 0,0 0-1 0,0 0 0 16,0 0-15-16,0 0-4 0,0 0 0 15,0 0 0-15,0 0 4 0,4 4 1 0,6 4 0 0,-10-8 0 16,4 8-12-16,-4-3-2 0,5 7-1 0,-5-4 0 16,4 0-14-16,-4 0-4 0,5 1 0 0,-5-1 0 15,5 4 0-15,-5-4 0 0,0 5 0 0,4 3 0 16,-4-4 10-16,0 5 2 0,0-1 0 0,0 5 0 16,5-1-13-16,-5 1-3 0,0 3 0 0,4-3 0 15,-4 3 4-15,0 1 0 0,0 0 0 0,5-1 0 16,-5 1-4-16,0-5-8 0,5 5 12 0,-5-4-4 15,0-1 2-15,4 1 0 0,-4-5 0 0,5 0 0 16,-1 1-10-16,1-1 0 0,0 1 0 0,-1-1 0 16,1-4 0-16,0 5 0 0,-5-1 0 0,4 1 0 15,1-5 0-15,-5 4 0 0,4-3 0 0,1-1 0 16,0 4 0-16,-5-3 0 0,4-1 0 0,1 4 0 16,-1-3 0-16,1 3 0 0,0-4 0 0,-1 5 0 15,1-5 0-15,0 4 0 0,-1 1 0 0,1-1 0 16,-5 1 0-16,4-5 0 0,1 9 0 0,0-9 0 15,-1 4 17-15,1-3 2 0,-1-1 0 0,1-4 0 16,0 4-31-16,-1-3-5 0,1-1-2 0,-5 0 0 16,5-4 19-16,-5-4 0 0,4 4 0 0,-4-4 0 0,0 0 17 15,0 0 7-15,0 0 2 0,0 0 0 0,0 0-14 16,0 0-4-16,0 0 0 0,5-4 0 0,-1-4-8 16,1-4 10-16,-5 7-10 0,5-7 10 0,-1 4-10 15,-4 0 0-15,0-5 0 0,5 5 0 16,-5-4-32-16,0 4-4 0,-5-5-2 0,5 1 0 0,0-4 38 0,-4 3 0 15,4-3 0-15,0 0 0 0,0 3 0 0,-5-3 0 0,0-1 0 0,1 1 0 16,4 0 0-16,-5 3 0 0,1-3 0 0,-1 0 0 16,0-1 0-16,1 5 0 0,4-5 0 0,-5 1 0 15,5 4 0-15,-5-5 0 0,5 1 0 16,0 4 0-16,0-1 0 0,0-3 0 0,0 4 0 16,0-1 0-16,0 1 0 0,0-4 0 0,0 3 0 15,5 1 0-15,-5-5 0 0,5 5 0 0,-1 0 0 0,1 0 0 16,0-1 0-16,-1 1 0 0,1-4 0 0,-5 3 0 15,4 1 0-15,1 0 0 0,0-1 0 0,-5 1 0 16,4 0 0-16,1-5 12 0,-1 5 0 0,-4-4 0 16,5 3-12-16,-5 1 12 0,0-9-12 0,0 9 12 15,0 0-12-15,0-5 0 0,-5 5 0 0,1-4 0 16,4 3 0-16,0 1 0 0,0-4 0 0,0 3 0 16,0 1-28-16,0 0-2 0,0-1 0 0,0 1 0 15,0 0 30-15,0 0 0 0,0-1 0 0,0 1 0 16,4 0 0-16,-4 3 13 0,0 1-1 0,5 0 0 15,-5 4-12-15,0-4 0 0,5 0 0 0,-5 8 0 16,0 0-13-16,0-5 1 0,0 5 0 0,0 0 0 16,0 0 12-16,0 0 0 0,0 0 0 0,0 0 0 0,0-8 0 15,0 8 16-15,0-4-3 0,0 4-1 16,0 0-12-16,0 0 0 0,4-4 0 0,-4 4 0 0,0 0-11 16,0 0 2-16,0 0 0 0,0 0 0 15,5-8-147-15,-5 8-28 0,0 0-7 0</inkml:trace>
  <inkml:trace contextRef="#ctx0" brushRef="#br0" timeOffset="-32610.433">-5832-5439 919 0,'0'0'19'0,"0"0"5"0,0 0-24 0,0 0 0 0,0 0 0 0,-4 9 0 15,-1-1 66-15,5 0 9 0,-4 0 1 0,4 0 1 16,-5 1-20-16,5 3-4 0,0-4-1 0,-5 0 0 15,5 1-16-15,0 3-3 0,5-4-1 0,-5 4 0 16,5-3 4-16,-5 3 1 0,0-4 0 0,4 4 0 16,-4-3-8-16,0 3-1 0,5 0-1 0,-5 5 0 15,0-5-1-15,4 0 0 0,1 5 0 0,-5-1 0 16,5 0-3-16,-5 1-1 0,0 3 0 0,4-3 0 16,-4 3-4-16,5 5-1 0,-5-5 0 0,4 5 0 15,-4 0 1-15,5 3 0 0,-5-3 0 0,5 4 0 16,-5-1-1-16,4-3 0 0,-4 4 0 0,0-1 0 15,0-7-6-15,5 4-2 0,-5-5 0 0,0 1 0 16,5-5-9-16,-5 0 0 0,-5 1 0 0,10-1 8 16,-5-3-8-16,0-1 8 0,4-4-8 0,1 4 8 15,-5 1-8-15,4-1 0 0,1 0 0 0,0-4 0 16,-1 5 0-16,-4-5 0 0,0 0 0 0,0-8 0 0,5 4 0 16,-5 4 8-16,0-8-8 0,4 9 0 0,-4-9 0 0,0 8 0 15,0-8 0-15,5 8 0 0,-5-8 0 16,5 4 8-16,-5-4-8 0,0 0 0 0,4 4 0 15,-4-4 0-15,0 0 0 0,0 0 0 0,10 0 0 0,-10 0 8 16,0 0-8-16,4 0 0 0,-4 0 20 0,9-4 0 16,-4 0-1-16,-5 4 0 0,0-4-19 0,5-4-16 15,-5 8 4-15,0-8 0 0,0-5 12 0,0 5 0 0,0-4 0 16,4-1-9-16,-4 5 9 0,0-4 0 0,0 0 0 0,0-1-8 16,5 1 8-16,-5 0 0 0,0-1-9 0,4-3 9 15,-4 0 0-15,0-1-11 0,-4-7 11 16,4 3-8-16,0-4 8 0,0 1 0 0,0-1 0 0,0 1 0 15,0-1 0-15,0 0 0 0,4 5 0 0,-4-5 0 16,0 5 0-16,5 3 0 0,-5-3-9 0,0 3 9 16,5 1 0-16,-5 4-11 0,4-1 11 0,-4 1-8 15,5 0 0-15,-1-1 0 0,-4 1 0 0,5 0 0 16,0 4 8-16,-5-5-13 0,4 1 5 0,-4 4 8 16,0-4-9-16,0-1 9 0,0 5 0 0,0-4 0 15,0-1-8-15,0 5 8 0,0 0 0 0,0 0 0 16,5 0 0-16,-5-1 0 0,5 1 0 0,-5 0 0 15,0 4 0-15,0 4 0 0,0-8 0 0,0 8 0 16,-5-9 0-16,0 1 0 0,5 4 0 0,0 4 0 16,0 0 0-16,-4-8 0 0,4 8 0 0,0 0 0 15,0-8 0-15,-5 0 0 0,5 3 0 0,-5-3 0 16,5 0-31-16,-4 4 1 0,4-4 0 0</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10-01T20:57:33.630"/>
    </inkml:context>
    <inkml:brush xml:id="br0">
      <inkml:brushProperty name="width" value="0.13333" units="cm"/>
      <inkml:brushProperty name="height" value="0.13333" units="cm"/>
      <inkml:brushProperty name="fitToCurve" value="1"/>
    </inkml:brush>
  </inkml:definitions>
  <inkml:trace contextRef="#ctx0" brushRef="#br0">-5458-5385 1064 0,'0'0'22'0,"0"0"5"16,0 0-27-16,0 0 0 0,0 0 0 0,0 0 0 16,0 0 12-16,0 0-4 0,0 0 0 0,0 0 0 15,0 0 32-15,0 0 5 0,0 0 2 0,9-4 0 16,-4 0-28-16,0-5-6 0,-5 1-1 0,0 8 0 15,4-4-12-15,-4-4 9 0,0 8-9 0,5-8 8 16,-5 8 0-16,0-9 0 0,0 1 0 0,0 8 0 16,0 0-8-16,0-4-9 0,0 4 9 0,-5-8-13 15,5 8 48-15,0-8 9 0,0 8 3 0,0-9 0 16,-4 1-24-16,4 0-5 0,0 0-1 0,-5 0 0 0,5-1-17 0,0 1 0 16,0 0 0-16,0 0 0 0,0-4 32 0,0-5 4 15,0 5 0-15,0-5 0 16,0 1-19-16,-5 0-3 0,5 3-1 0,0-3 0 0,0-1 1 15,-4-3 0-15,-1 4 0 0,5-1 0 0,-4 1-5 0,-1-1-1 16,0 1 0-16,5-5 0 0,-4 5-8 0,4 4 8 16,0-5-8-16,-5 5 8 0,5 0-8 0,-5-1-16 0,5 1 4 15,-4 0 1-15,-1-1 43 0,1-3 9 0,-1 4 2 16,0-1 0-16,1-3-21 0,-1 4-4 16,1-1-1-16,-1-3 0 0,5 0-9 0,-5-5-8 0,1 1 12 15,4-1-12-15,-5 1 0 0,5-5 0 0,0 0 0 0,-5 1 0 16,5-1 0-16,0 1 0 0,0 3 0 0,0-4 0 15,0 1 0-15,0-1 0 0,0 1 0 0,0-5 0 16,0 4 0-16,0 1 0 0,0-1 0 0,-4 0 0 16,4 1 0-16,-5 3 0 0,1-3 0 0,4-1 0 15,-5 0 0-15,5 1 0 0,-5-1 0 0,5-4 0 16,-4 5 0-16,4-1 0 0,-5-3 0 0,1 3 0 16,4-4 0-16,-5 5 0 0,0-5 10 0,5 4-10 15,-4 1 0-15,4-5 0 0,-5 4 0 0,5-3 0 16,0 3 0-16,0-4 0 0,0 1 12 0,0-1-4 15,0 0-8-15,0 0-11 0,0 1 3 0,0-1 0 16,0-4 8-16,0 0 0 0,5 1 0 0,-5 3 0 16,0-8 12-16,4 4 5 0,-4 0 1 0,5 5 0 15,-5-1-18-15,5-4 0 0,-1 4 0 0,-4 1 0 0,5-1 0 0,-1 0 0 16,-4 0 0-16,5 1-12 0,0-1 12 0,4 0 0 0,0 5 0 0,-4-5 10 16,4 0 0-1,0 1 0-15,0 3 0 0,-4-4 0 0,4 1-10 0,0 3 0 0,-4 0 0 0,4 1 0 16,1-1 0-16,-6 0 0 15,5 5 0-15,1-1 0 0,-6 1 0 0,5-1 0 0,-4 5 0 0,0 0 0 16,4-1 0-16,-4 1 0 0,-5-1 0 0,4 1 0 16,1 0 0-16,-1 3 0 0,-4-3 0 0,5 4 0 15,-5-5 0-15,5 5 0 0,-5 0 0 0,4-1 0 16,-4 1 0-16,5 0 0 0,-1-1 0 0,1 1 0 16,0 0 0-16,-1-1 0 0,6 1 0 0,-6-4 0 15,1 3 0-15,-1 1 0 0,1-8 0 0,0 7 0 16,-1 1 0-16,1-4 0 0,-1-1 0 0,1 5 0 15,0 0 0-15,-1-1 0 0,1 1 0 0,0 0 0 16,-5 3 0-16,4 1 0 0,-4 4 0 0,0-4 0 16,0 8 0-16,0 0 0 0,5-4 0 0,-5 4 0 15,0 0 0-15,0 0 0 0,0 0 0 0,0 0 0 16,0 0 0-16,0-8 0 0,0 8 0 0,0 0 0 16,4-9 8-16,-4 9-8 0,0-4 0 0,0 4 8 15,5-4-8-15,-5 4 0 0,5-4-12 0,-5 4 12 16,4-4 0-16,-4 4 0 0,9-4 0 0,-9 4 0 15,0 0 0-15,0 0 0 0,0 0 0 0,0 0 0 16,0 0 0-16,0 0 0 0,0 0-11 0,0 0 11 16,5-4 0-16,-5 4 0 0,0 0 0 0,0 0 8 0,0 0-8 15,5-4 0-15,-5 4 0 0,0 0 0 0,0 0 0 16,0 0 0-16,0 0 0 0,0 0 0 0,0 0 0 16,0 0-12-16,0 0 4 0,0 0 0 0,0 0 8 15,0 0 0-15,0 0 0 0,0 0 0 0,0 0 0 0,0 0 0 16,0 0 0-16,0 0 0 0,0 0 0 0,0 0 0 0,0 0 0 0,0 0 0 15,0 0 0-15,0 0 0 0,0 0 0 0,0 0 0 16,0 0 0-16,0 0 0 0,0 0 0 0,0 0 0 16,0 0 0-16,0 0 0 0,0 0 0 0,0 0 0 15,0 0 0-15,0 0 0 0,0 0 0 0,0 0 0 16,0 0 0-16,0 0 0 0,0 0 0 0,0 0 0 16,0 0 0-16,0 0 11 0,-10 4-3 0,10-4 0 15,-4 4-8-15,4-4 0 0,-9 4 0 0,9-4 0 16,-10 4 0-16,10-4 0 0,-9 0 0 0,0 4-11 15,0 0 11-15,9-4 0 0,-10 4 0 0,1 0 0 16,5 1 0-16,-6-5 0 0,10 0 0 0,-9 4 0 16,0 0 0-16,0-4 0 0,-1 4 8 0,-3-4-8 15,3 0 0-15,-3 4 9 0,3-4-9 0,1 0 0 16,0 0 13-16,0-4-4 0,-1 4-1 0,1 0 0 16,9 0-8-16,-9-4 0 0,0 0 0 0,9 4 0 15,-14-4 10-15,14 4-10 0,-9 0 12 0,-1 0-12 16,10 0 0-16,-9-5 0 0,9 5 0 0,-14 0 0 15,14 0 0-15,0 0-9 0,-9 0 9 0,9 0 0 16,0 0 0-16,0 0 0 0,-5 5 0 0,5-5 0 16,0 0 0-16,-13 0 0 0,13 0 0 0,0 0 0 0,0 0 0 15,-10 4 0-15,10-4 0 0,0 0 0 0,0 0 0 16,0 0 0-16,0 0 0 0,0 0 0 0,0 0 0 0,-4 4 0 0,4-4 0 16,0 0 0-16,0 0 0 0,-9 8 0 0,9-8 0 0,0 0 0 15,0 8 0-15,0-8 0 16,-5 12 0-16,5-12 0 0,0 9 0 0,0-1 0 15,0-8 0-15,-5 12 0 0,5-4 0 0,-4 1 0 16,4-9 0-16,0 12 0 0,0 0 0 0,-5-4 0 0,5 5 0 0,0-1 0 16,0-4 0-16,-5 0 8 0,5 1-8 0,0 3 8 15,0-4-8-15,-4 4 0 0,8-3 0 0,-8 3 0 16,4-4 0-16,0-8 0 0,0 8 0 0,0 5 11 16,0-5-11-16,0 0 0 0,0-8 9 0,-5 12-9 15,5-3 0-15,0-9 0 0,0 12 0 0,-4 0 0 16,4-4 0-16,0 1 0 0,0-1 0 15,-5 0 8-15,5-8-8 0,-5 12 0 0,1-3-8 0,-1-1 8 16,1 0 0-16,4 0 0 0,0 0 0 0,-5 1 0 16,5-9 0-16,-5 8 11 0,1 4-11 0,-1-4 12 15,0 0-12-15,5 1 0 0,-4-1 0 0,-1 0 0 16,1 0 0-16,4 5 0 0,-5-5 0 0,0 4 8 16,1-4-8-16,4 5 0 0,-5-1 0 0,1 0 0 15,4 1 0-15,-5-1 0 0,0 0 0 0,1 0 0 16,4 5 0-16,-5-5 0 0,1 5 0 0,-1-5 0 15,0 4 0-15,5 1 0 0,-4-1 0 0,-1 1 0 16,0-1 0-16,5-4 0 0,-4 5 0 0,-1-5 0 16,5 4 0-16,-4-3 0 0,-1-1 0 0,0 0 0 15,1 1 0-15,-1-5 0 0,-4 0 0 0,4 4 0 16,1-3 0-16,4 3 0 0,-5-4 0 0,0 0 0 0,1 0 0 16,-1 1 0-16,1-1 0 0,-1 0 0 0,0 0 0 15,5 0 0-15,0 5 0 0,-4-5 0 0,4 4 0 16,0-4 0-16,-5 1 0 0,5-1 0 0,-4 0 0 0,-1 0 0 15,5 1 0-15,-5-1 0 0,1 0 0 0,-1 0 0 0,5-8 0 0,-5 8 0 16,5 5 0-16,-4-5 8 0,-1 0-8 0,1 0 0 16,-1 0 0-16,5-8 0 0,-5 9 0 0,5-1 0 15,-4 4 0-15,4-12 0 0,0 8 0 16,-5 1 0-16,5 3 0 0,-4-8 0 0,4-4 0 16,0 12 0-16,-5-4 0 0,5 1 0 0,0-9 0 0,0 8 0 15,0 0 0-15,0 0 0 0,0 1 0 0,0-1 0 16,0 0 0-16,-5 0 0 0,1 0 0 0,4 1 0 15,0 3 0-15,-5-4 0 0,5 0 0 0,0 5 0 16,0-5 0-16,-5 0 0 0,5 0 0 0,0 4 0 16,-4-7 0-16,4 3 0 0,-5 0 0 0,5-8 0 15,-4 4 0-15,4-4 0 0,0 0 11 0,0 0-11 16,0 0 0-16,0 0 0 0,0 0 0 0,0 0 0 16,0 0 0-16,0 0 0 0,0 0 0 0,0 0 0 15,0 0 0-15,0 0 0 0,0 0 0 0,0 0 0 16,0 0 0-16,0 0 0 0,0 0 0 0,0 0 0 15,0 0 0-15,0 0 0 0,0 0 0 0,0 0 0 16,0 0 0-16,0 0 0 0,0 0 0 0,0 0 0 16,0 0 0-16,0 0 0 0,0 8 0 0,-5 0 0 15,5-8 0-15,0 9 0 0,0-9 0 0,-5 8 0 16,5-8 0-16,-4 8 0 0,4-8 0 0,0 0 0 0,0 4 0 16,0-4 0-16,-5 8 0 0,5-8 0 0,0 0 0 15,0 0 0-15,-4 9 0 0,4-9 0 0,0 0 0 16,-10 4 0-16,10-4 0 0,0 0 0 0,-4 8 0 0,4-8 0 15,0 0 0-15,0 0 0 0,-5 4 0 0,5-4 0 16,0 0 0-16,0 0 0 0,0 0 0 0,-5 8 0 16,5-8 0-16,0 0 0 0,0 0 0 0,-4 4 0 15,4-4 0-15,0 0 0 0,0 0 0 0,-9 9 0 16,9-9 0-16,0 0 0 0,0 0 0 0,0 0 0 0,0 0 0 0,0 0 0 16,-5 4 0-16,5-4 0 0,0 0 0 0,-9 4 0 15,4 0 0-15,5-4 0 0,-9 4 0 0,0 4 0 16,9-8 0-16,-10 4 0 0,10-4 0 0,-9 4 0 15,9-4 0-15,-9 4 0 0,9-4 0 0,-9 5 0 16,9-5 0-16,-9 8 0 0,-1-8 0 0,1 4 0 16,9-4 57-16,0 0 6 0,-9 4 1 0,0 0 0 15,9-4-52-15,-10 0-12 0,10 0 0 0,-9 4 0 16,0 0 0-16,9-4 0 0,-14 0 0 0,5 4 0 16,9-4-12-16,-9 0-4 0,9 0-2 0,-10 0 0 15,10 0 18-15,-9 0 11 0,9 0-2 0,-9 0 0 16,9 0 0-16,0 0 0 0,0 0 0 0,0 0 0 15,-14 0-9-15,5-4 0 0,9 4 0 0,-9 4 0 16,-1-4 0-16,1 0 0 0,0 0 0 0,9 0 0 16,-9 0 16-16,9 0 0 0,-10 0 1 0,10 0 0 15,-9 4-27-15,9-4-6 0,-9 5 0 0,9-5-1 16,-9 4 17-16,9-4 0 0,0 0 0 0,-9 0 0 16,9 0 0-16,0 0 0 0,0 0 0 0,0 0 0 15,0 0-126-15,0 0-22 0,0 0-4 0</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10-01T20:58:40.393"/>
    </inkml:context>
    <inkml:brush xml:id="br0">
      <inkml:brushProperty name="width" value="0.13333" units="cm"/>
      <inkml:brushProperty name="height" value="0.13333" units="cm"/>
      <inkml:brushProperty name="fitToCurve" value="1"/>
    </inkml:brush>
  </inkml:definitions>
  <inkml:trace contextRef="#ctx0" brushRef="#br0">-4688-7309 984 0,'0'0'20'0,"0"0"5"0,0 0-25 0,0-8 0 0,4 4 0 0,-4 4 0 15,0 0 60-15,0 0 6 0,0 0 2 0,0 0 0 16,0 0-10-16,0 0-2 0,5-4 0 0,-5 4 0 15,0 0-3-15,5-4-1 0,-5 4 0 0,4 0 0 16,-4 0-9-16,5 0-3 0,4 4 0 0,-4 0 0 16,-1 0-4-16,1 0-2 0,-5-4 0 0,9 4 0 15,0 1-4-15,1-1-1 0,-1 0 0 0,0 4 0 16,0 0-9-16,-4 0-3 0,-1 5 0 0,6-5 0 16,-6 4-1-16,6 0-1 0,-6 1 0 0,5-1 0 15,1 0 1-15,-6 1 1 0,5-1 0 0,-4 0 0 16,4 1-7-16,-4-1-2 0,4 0 0 0,-4 5 0 15,-1-5 20-15,10 4 3 0,-5-3 1 0,1 3 0 16,-1-4-20-16,0 5-3 0,5-5-1 0,-5 5 0 16,5-1-8-16,-5 0 8 0,5-3-8 0,-5 3 8 15,1-4-8-15,3 5 0 0,-3-5 0 0,-1 0 8 16,-4 1-8-16,8-1 0 0,-3 0 0 0,-6 1 0 16,5-1 8-16,1-4-8 0,-1 0 0 0,-4 1 8 0,4-1-8 15,-5 0 0-15,6-4-12 0,-6 4 12 16,5-4-148-16,-9-4-23 0,5 4-4 0</inkml:trace>
  <inkml:trace contextRef="#ctx0" brushRef="#br0" timeOffset="3873.633">-4587-7255 998 0,'0'0'20'0,"0"0"7"0,0 0-27 0,0 0 0 0,0 0 0 0,0 0 0 15,0 0 63-15,-4-8 7 0,4 8 2 0,0 0 0 16,0 0-22-16,0 0-4 0,0 0-1 0,0 0 0 16,0 0-10-16,-5-9-3 0,5 9 0 0,-5-12 0 15,1 4 4-15,-1 0 0 0,1-1 0 0,4 9 0 16,-5-8-4-16,5 8-1 0,0 0 0 0,0 0 0 15,-5-4-12-15,1-8-3 0,4 4 0 0,-5-5 0 16,5 1-3-16,5 4-1 0,-5 0 0 0,0-1 0 16,4 1-12-16,-4 0 0 0,0 8 8 0,5-8-8 15,0 4 11-15,-1-5-1 0,1 1 0 0,-1 4 0 16,1-4 0-16,-5 0 0 0,5 0 0 0,-5 8 0 16,0 0-10-16,0 0 0 0,0 0 0 0,0 0 0 15,0 0 15-15,0 0-3 0,0 0 0 0,9 0 0 16,-9 0-3-16,4 4-1 0,6 0 0 0,-6-4 0 15,-4 0 11-15,10 0 1 0,-10 0 1 0,0 0 0 16,4 8-21-16,5-4 0 0,-4 8 0 0,0-3 0 0,4-1 11 16,-9-8 1-16,0 0 0 0,9 4 0 0,-4 4-4 0,4-4-8 15,-4 4 12-15,-1 1-4 0,5-1-8 16,-9 0 10-16,10-4-10 0,-6 8 10 0,1-3 16 0,-1 3 3 16,1-4 1-16,-5 4 0 0,0-12-22 0,5 9-8 15,-5-9 0-15,4 8 9 0,-4-8-9 0,10 8 12 0,-6 0-12 16,1 0 12-16,-1 1-12 0,1-5 12 0,4 0-12 15,-4 4 12-15,4-4-12 0,-4 4 10 0,-1-4-10 0,6 1 10 16,-10-5-10-16,4 4 10 0,-4-4-10 0,9 4 10 16,-4 0-10-16,-5-4 0 0,5 8 9 0,4-4-9 15,-9-4 10-15,4 4-2 0,-4-4-8 0,10 9 12 16,-6-1-12-16,1 0 11 0,0 0-11 0,4-4 10 16,-9-4-10-16,4 8 0 0,1-8-10 0,-5 0 10 15,9 5 0-15,0-1-9 0,-4 0 9 0,0 0 0 16,-5-4 0-16,0 0 19 0,9 8-3 0,-4-4-1 15,-5-4 3-15,4 8 1 0,5-4 0 0,-4 1 0 16,4-1-19-16,-4 4-19 0,4-4 4 0,-4 0 1 16,-1 0 14-16,1 4 16 0,0-4-3 0,-5-4-1 15,4 5-12-15,1 3-10 0,-1-4 2 0,-4-4 0 16,5 8 8-16,-5-8 14 0,9 4-3 0,-4 0-1 16,-5-4-10-16,4 8 0 0,-4 1 0 0,5-5-11 15,4 4 11-15,1-4 14 0,-6 4-3 0,5-4-1 16,-9-4-10-16,5 5 0 0,-5-5 0 0,9 0 0 0,-4 4 0 15,-1-4 0-15,-4 0 0 0,10 4 0 0,-10-4 0 16,4 4 0-16,-4-4 0 0,5 0 0 0,4 4 0 0,-4 0 0 16,4 4 0-16,-9-8 0 0,5 4 0 0,-1-4 0 15,-4 0 0-15,9 9 0 0,-4-9 0 16,4 8 0-16,-9-8 0 0,5 4 0 0,-5-4 0 0,5 4 10 16,-5-4-10-16,9 8 10 0,-5 0-10 0,1-4 0 0,0 1 0 0,-1-1 0 15,-4-4 0-15,14 4 0 0,-9 4 0 0,-1-4 0 16,-4-4 0-16,9 4 0 0,1 0 0 0,-6 0 0 15,1-4 0-15,-5 0 0 0,9 9 0 16,-9-9 0-16,5 4 0 0,4 4 8 0,-4-4-8 16,-5-4 0-16,9 4 0 0,-5 4 0 0,1-4 8 0,-5-4-8 15,5 4 0-15,-5-4 0 0,4 9 0 0,-4-9 8 16,10 4-8-16,-10-4 0 0,0 0 0 0,0 0 8 16,4 4-8-16,-4-4 0 0,0 0 0 0,0 0 0 15,5 4 0-15,-5-4 8 0,0 0-8 0,9 4 0 16,-9-4 0-16,0 0 0 0,5 4 8 0,-5-4-8 15,0 0 0-15,0 0 0 0,0 0 0 0,0 0 0 16,4 0 0-16,-4 0 0 0,0 0 0 0,0 0 8 16,0 0-8-16,0 0 0 0,0 0 0 0,0 0 0 15,9 4 0-15,-9-4 0 0,5 0 0 0,-5 0 0 16,0 0 0-16,0 0 0 0,0 0 0 0,0 0 0 16,0 0 0-16,0 0 0 0,14 4 0 0,-14-4 0 15,0 0 0-15,5 0 0 0,-5 0 0 0,0 0 0 16,0 0 0-16,0 0 0 0,0 0 0 0,0 0 0 15,0 0 0-15,0 0 8 0,0 0-8 0,0 0 0 0,0 0 0 16,0 0 0-16,4 5 0 0,-4-5 0 0,0 0 0 0,0 0 0 16,0 0 0-16,0 0 0 0,0 0 0 0,9 4 0 0,-9-4 0 15,5 4 0-15,-5-4 0 0,0 0 0 0,0 0 0 0,0 0 0 16,0 0 0-16,0 0 0 16,0 0 0-16,0 0 0 0,0 0 0 0,9 4 0 15,-9-4 0-15,0 0 0 0,0 0 0 0,0 0 0 0,5 4 0 0,-5-4 0 16,0 0 0-16,0 0 0 0,0 0 0 15,0 0 0-15,0 0 0 0,0 0 0 0,0 0 0 0,0 0 0 16,4 0 0-16,-4 0 0 0,0 0 0 0,0 0 0 16,0 0 0-16,0 0 0 0,0 0 0 0,0 0 0 15,0 0 0-15,0 0 0 0,0 0 0 0,0 0 0 16,0 0 0-16,0 0 0 0,0 0 0 0,0 0 0 16,10 0 0-16,-10 0 0 0,0 0 0 0,0 0 0 15,0 0 0-15,0 0 0 0,0 0 0 0,0 0 0 0,0 0 0 16,0 0 8-16,0 0-8 0,0 0 0 0,0 0 0 15,0 0 0-15,0 0 0 0,0 0 0 0,0 0 0 0,0 0 0 16,4 0 0-16,-4 0 0 16,0 0 0-16,0 0 0 0,0 0 0 0,0 0 0 0,0 0 0 0,0 0 0 15,0 0 0-15,0 0 0 16,0 0 0-16,0 0 0 0,0 0 0 0,0 0 0 0,0 0 0 0,0 0 0 16,0 0 0-16,0 0 0 15,0 0 0-15,0 0 0 0,0 0 0 0,0 0 0 16,5 0 0-16,-5 0 0 0,9 0 0 0,-9 0 0 15,5 0 0-15,-5 0 0 0,9-4 0 0,-4 4 0 16,-5 0 0-16,4-8 0 0,-4 8 0 0,5-4 0 0,-1 4 0 16,-4 0 0-16,5-9 0 0,0 9 0 15,4-4 0-15,-4-4 0 0,-1 4 0 0,1 0 0 0,-1 0 0 16,1 4 0-16,0-4 0 0,-5-1 0 0,0 5 0 0,4-4 0 16,-4 4 0-16,5 0 0 0,-5 0 0 0,9-4 0 15,-4 0 0-15,-5 4 0 0,0 0 0 0,0 0 0 16,0 0 0-16,0 0 0 0,0 0 0 0,0 0 0 0,0 0-9 15,0 0 9-15,0 0 0 0,0 0 0 0,0 0 0 16,0 0 0-16,0 0 0 0,0 0 0 0,0 0 0 16,0 0 0-16,0 0 0 0,0 0 0 0,0 0 0 0,0 0 0 15,0 0 0-15,0 0 0 0,0 0 0 0,0 0 0 16,0 0 0-16,0 0 0 0,0 0 0 0,0 0 0 16,0 0 8-16,0 0-8 0,0 0 0 0,0 0 0 15,0 0 0-15,0 0 0 0,0 0 0 0,0 0 0 16,0 0 0-16,0 0 0 0,0 0 0 0,0 0 0 15,0 0 0-15,0 0 0 0,0 0 0 0,0 0 0 16,0 0 0-16,0 0 0 0,0 8 0 0,0-8 0 16,0 13 0-16,4-5 0 0,-4-8 0 0,0 8 0 15,0 0 0-15,5 1-8 0,-5-9 8 0,0 12 0 0,0-12 0 0,0 8 0 16,5 4 0-16,-5-3 0 16,4-1 0-16,-4 0 0 0,0-8 0 0,5 12 0 0,-1-4 0 0,1 1 0 15,-5-9 0-15,0 12 0 16,5-4 11-16,-1 0-11 0,1 1 12 0,-5-1-12 15,4 0 8-15,1 0-8 0,-5-4 0 0,5 4 0 16,-1 1 0-16,1-1 10 0,0 0-10 0,-1-4 8 0,1 4-8 16,-1 1 8-16,6-1-8 0,-6 0 8 0,1 0-8 15,-1-4 0-15,1 9 0 0,0-5 8 0,-1-4-8 0,-4-4 0 0,0 0 0 0,5 8 0 16,-5-8 0 0,0 8 8-16,0-8-8 0,5 4 0 0,-1 5 0 0,-4-9 0 15,5 8 0-15,-5-8 0 0,0 0 0 0,4 8 0 0,-4-8 8 0,0 0-8 16,10 8 0-16,-10-8 0 15,0 0 0-15,0 0 8 0,4 4-8 0,-4-4 0 16,9 9 0-16,-4-5 0 0,-5-4 0 0,5 4 0 0,-5-4 0 0,9 4 0 16,-9-4 0-16,0 0 0 0,9 4 0 0,-9-4 0 15,0 0 0-15,5 0 8 0,4 0-8 0,-9 0 0 16,9 0 0-16,-9 0 0 0,5-4 8 0,-5 4-8 16,0 0 0-16,9 0 0 0,0-4 0 0,-9 4 0 15,5 0 0-15,-5 0 0 0,0 0 0 0,5-8 8 16,-1 3-8-16,-4 5 0 0,9-8 0 0,-4 4 0 15,-5 4 0-15,5-4 0 0,4 0 0 0,-5 0 0 0,6 0 0 16,-10 4 0-16,4-4 0 0,-4 4 0 16,9-4 0-16,1-1 0 0,-1 1 0 0,0 0 0 15,-4 0 0-15,4 0 0 0,0 4 0 0,-4-4 0 16,4 0 0-16,0 0 0 0,1 0 0 0,-1 4 0 16,0-4 0-16,0-1 0 0,5 1 0 0,-5 0 0 15,1 0 0-15,-1 0 0 0,0 0 0 0,5 0 0 0,0 0 0 0,-5 0 0 16,0 0 0-16,0-1 8 15,5 1-8-15,-5 0 0 0,5 0 0 0,0 4 0 16,-5-4 0-16,1 0 0 0,3 0 0 0,-3 0 0 16,-6 0 0-16,10-1 0 0,0-3 0 0,0 4 0 15,0 0 0-15,-5 0 0 0,5-4 0 0,-5 4-11 16,5 4 11-16,-10-4 0 0,6-1 0 0,-10 5 0 0,9-4 0 16,-4 4-8-16,-1-4 8 0,-4 4-8 15,0 0-32-15,0 0-5 0,0 0-2 0,0 0 0 16,0 0-204-16,0 0-41 0</inkml:trace>
  <inkml:trace contextRef="#ctx0" brushRef="#br0" timeOffset="7549.811">-2930-6558 908 0,'0'0'19'0,"0"0"4"0,0 0-23 0,0 0 0 0,0 0 0 0,0 0 0 15,0-8 62-15,5 4 8 0,-1-4 2 0,-4 8 0 16,0-9-16-16,5 5-2 0,-5 4-1 0,0-8 0 16,4 4-14-16,1 0-3 0,0 0-1 0,-1 0 0 15,-4 4-23-15,0 0-4 0,0 0 0 0,0 0-8 16,0 0 28-16,0 0 0 0,5 0-1 0,4 0 0 16,-4 0-10-16,4 0-1 0,0 0-1 0,-4 0 0 0,4 0 5 0,10 0 0 15,-6-4 1-15,1 4 0 16,5-5-1-16,-5 5 0 0,9-4 0 0,-5 0 0 15,0 0-4-15,-4 0-2 0,5 0 0 0,4-4 0 0,-5 4-5 16,5-5-1-16,-4 1 0 0,4 0 0 0,-5 0-8 16,1 0 12-16,-1-1-12 0,5 1 12 0,-4 0-12 15,-1 0 12-15,-4 0-12 0,5-1 12 0,-6 1-12 16,1 4 8-16,0 4-8 0,-5-4 8 0,1 0-8 0,-1 4 0 16,9-4 0-16,-8 0 8 0,-6 0-8 0,5 4 0 15,1-4 9-15,-6-1-9 0,-4 5 0 0,5 0 0 16,-5 0 0-16,9-4 8 0,-9 4-8 0,5-4 0 0,-1 0 8 15,1 0-8-15,0 0 0 0,-5 4 0 0,9 0 0 16,-5-4 0-16,-4 4 0 0,10 0 0 16,-6 0 0-16,-4 0 0 0,5-4 0 0,-5 4 8 0,4 0-8 15,-4 0 0-15,0 0 0 0,0 0 8 0,0 0-8 16,0 0 0-16,0 0 9 0,0 0-9 0,0 0 12 0,0 0-12 16,0 0 13-16,0 0-4 0,0 0-1 0,0 0 0 15,5 0-8-15,0-4 0 0,4 4 0 0,-9 0 0 16,0 0 0-16,0 0 0 0,5-5 0 0,4 5 0 15,-5-4 0-15,6 4 0 0,-1 0 0 0,-9 0 0 16,9-4 0-16,-9 4 0 0,0 0 0 0,0 0 0 16,0 0 0-16,0 0 0 0,0 0 0 0,0 0 0 15,0 0 0-15,0 0 0 0,0 0 0 0,0 0 0 16,0 0 0-16,0 0 8 0,0 8-8 0,-5 1 0 16,5-1 15-16,0 0-3 0,-4 0 0 0,-5 1 0 15,9-5-12-15,0 4 0 0,-5 4 0 0,5-4-10 16,0 1 10-16,0 3 0 0,0-4 8 0,0 4-8 15,0 1 0-15,5-5 9 0,-5 4-9 0,0-4 0 0,0 5 15 0,0-5-4 16,0 4-1-16,0 0 0 0,0-3-2 16,9 3-8-16,-9-4 12 0,0 5-4 0,4-1-8 15,-4-12 10-15,0 8-10 0,0 4 10 0,0 1 2 0,0-5 0 16,0-8 0-16,5 12 0 0,-5-4-12 16,0-8 12-16,0 13-12 0,5-5 12 0,-5-8 1 0,0 8 1 15,0-8 0-15,0 8 0 0,4 5-14 16,-4-13 0-16,0 8 0 0,0-8 0 0,0 0 0 0,5 8 0 0,0 0 0 0,-5-8 0 15,0 0 0-15,0 0 11 0,0 0 0 16,0 0 0-16,4 8-11 0,-4-8 0 0,5 9-12 16,-5-9 12-16,0 0 0 0,0 0 0 0,0 0 0 15,0 0 12-15,0 8-12 0,0-8 0 0,0 0 0 0,0 0 0 16,0 0 0-16,0 0 0 0,0 0 8 0,0 0-8 16,0 0 9-16,0 0-9 0,0 0 10 0,-5 4-10 15,5-4 8-15,0 0-8 0,-14 4 0 0,5 0 0 16,0-4 0-16,-5 0 8 0,5 0-8 0,9 0 0 15,-9 4 0-15,9-4 0 0,-5 0 0 0,-4 0 0 16,-1 0 0-16,10 0 0 0,-9 0 0 0,-5 0 0 16,14 0 0-16,-9 0 0 0,-5 0 8 0,5 4-8 0,0-4 0 15,0 4 0-15,-1-4 0 0,1 5 0 16,0-5 0-16,9 0 0 0,-9 0 0 0,-5 0 0 16,5 4 0-16,-1-4 0 0,1 0 0 0,0 0 0 0,-5 0 0 0,5 0 0 15,0 0 0-15,-5 4 0 16,5-4 0-16,-1 4 0 0,1-4 0 0,-5 0 0 0,0 0 0 0,5 0 0 0,-5 4 0 15,0 0 0-15,10-4 0 16,-5 4 0-16,-1-4 0 0,1 0 0 0,-5 4 0 0,5-4 0 0,-5 0 0 16,5 0 0-16,-5 0 0 0,5 0 0 0,0 4 0 15,-1 0 0-15,-3-4 0 16,-1 5 0-16,0-1 0 0,5-4 0 0,-5 4 0 0,-5 4 0 0,6-4 0 0,-1 0 0 16,0 0 0-16,0 4 0 15,-4-3 0-15,4 3 0 0,-5-4 0 0,5 4 0 0,5-4 0 0,-5 4 0 16,5-4 8-16,-5 1-8 0,-4-1 11 15,4 4-11-15,0-8 0 0,-4 4 0 0,4-4 0 16,0 4 0-16,-4 0 0 0,4 0 0 0,4 0 0 0,-3 0 0 16,-1 1 0-16,5 3 0 0,-1-4 0 0,-4 4 0 15,5-4 0-15,0 4-9 0,4 1 9 0,-4-5 0 16,0-4 0-16,0 4 0 0,9-4 0 0,-10 4 0 16,10-4 0-16,-13 4 0 0,13-4 0 0,-5 8 0 15,5-8 0-15,0 0 0 0,0 0 0 0,-9 0 0 16,9 0 0-16,-5 0 0 0,5 0 0 0,0 0 8 15,-4 0-8-15,4 0 0 0,0 0-8 0,-10 0 8 16,10 0-37-16,-9 0-3 0,9 0 0 16,0 0 0-16,0 0-157 0,0 0-32 0</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10-01T20:57:45.896"/>
    </inkml:context>
    <inkml:brush xml:id="br0">
      <inkml:brushProperty name="width" value="0.13333" units="cm"/>
      <inkml:brushProperty name="height" value="0.13333" units="cm"/>
      <inkml:brushProperty name="fitToCurve" value="1"/>
    </inkml:brush>
  </inkml:definitions>
  <inkml:trace contextRef="#ctx0" brushRef="#br0">-5901-7821 525 0,'0'0'11'0,"0"0"2"0,0 0 1 0,0 0 2 0,0 0-16 16,0 0 0-16,0 0 0 0,0 0 0 0,0 0 0 0,0 0 0 0,-4 9 0 0,4-9 0 16,0 0 0-16,-5 8-14 0,5-8 2 15,-9 8 1-15,4 0-9 0,5-8-3 16,-5 8 0-16,5-8 0 15,-4 9-2-15,4-1-1 0,-5 0 0 0,1 4 0 0,-6-3 26 0,6-1-10 0,4-8 10 0,-5 8 0 16,-4 4 0-16,4 1 0 0,1-5 0 0,-1-4 9 16,5-4 41-16,-5 12 8 0,5-12 2 0,0 0 0 15,-4 8 28-15,4-8 5 0,0 0 2 0,0 0 0 16,0 0-30-16,0 0-5 0,0 0-2 0,0 0 0 16,0 0-10-16,0 0-1 0,0 0-1 0,0 0 0 15,0 0-12-15,0 0-2 0,0 0-1 0,0 0 0 16,0 0-3-16,0 0 0 0,0 0 0 0,0 0 0 15,0-12-2-15,0 4-1 0,0 4 0 0,0-4 0 16,0-1 0-16,0-3 0 0,0 0 0 0,0-1 0 16,-5 1 13-16,1-4 2 0,4-5 1 0,-5 1 0 15,5-5-26-15,0 0-6 0,-5-3-1 0,5-1 0 16,0-4 12-16,-4-4 1 0,4 0 1 0,0-4 0 0,-5 0-12 16,1 5-2-16,4-6-8 0,0 1 12 0,0-4-12 15,0 4 0-15,0-4 8 0,0-4-8 0,4 4 0 16,-4 0 9-16,5-4-9 0,-1 3 8 0,1 1 12 0,0 0 1 15,4 8 1-15,0-4 0 0,-4 4-10 0,4 1-3 16,-4 3 0-16,4-4 0 0,-5 4-9 0,6 4 0 16,-6-4 0-16,1 5 0 0,4-1 8 0,-4 0 0 15,-1 1 0-15,1 3 0 0,0-4-8 0,-5 5 8 16,4 3-8-16,1 1 8 0,-1-1-8 0,-4 5 8 16,5-1-8-16,-5 5 8 0,5-4-8 0,-5 3 12 15,0 5-12-15,4-4 12 0,-4 4-12 0,0 0 0 0,0-1 0 16,0 9 8-16,5-8 2 0,-5 8 0 0,4-4 0 0,-4 4 0 15,0 0-10-15,0 0-14 0,0 4 3 0,5 4 1 16,-5-8 10-16,0 0 0 0,5 4 0 0,-5 5 0 16,4-1 0-16,1 0 0 0,0-4 0 0,-5-4 0 15,9 4 0-15,-5 4 0 0,1 1 0 0,0-1 0 16,-1 0 23-16,5 0 6 0,-4 0 2 0,4 1 0 16,-4-5-31-16,4 0-13 0,0 4 1 0,1-4 0 15,-6 4 12-15,-4-8 0 0,9 0 0 0,1 0 0 16,-6 4 0-16,6 5 0 0,-1-5 0 0,0 0-9 15,0 0 9-15,0 4 0 0,1-4 0 0,-1 4 0 16,5-3 0-16,-5 3 0 0,0 4 0 0,0-4 0 16,5 0 0-16,0 1 8 0,-5-1-8 0,5 0 0 15,-5 0 12-15,5 0-3 0,-5-3 0 0,5 3 0 16,-4 0-9-16,-1-4 0 0,0 0 0 0,0 4 0 0,-4-4 8 16,4 1-8-16,0-1 12 0,-4 0-4 0,4 4-8 15,-4-4 0-15,4 4 9 0,-4 0-9 0,-1-3 16 0,1 3-2 16,-1 0 0-16,1 4 0 0,0-4-2 0,4 1 0 15,-4 3 0-15,-1-4 0 0,5 0-12 0,-4 5 0 16,4-9 0-16,0 4 0 0,-4 0 0 0,4 0 8 16,-4 1 0-16,4-1 1 0,-4-4-9 0,-5-4 0 15,9 8 0-15,-9-8 8 0,5 4-8 0,-5-4 0 16,0 0 0-16,0 0 8 0,0 0-8 0,0 0-17 16,9 0 4-16,-5 0 1 15,-4 0-44-15,0 0-8 0,0 0-1 0,5-8-1 16,-5 0-154-16,0 0-30 0</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8-10-01T20:59:39.983"/>
    </inkml:context>
    <inkml:brush xml:id="br0">
      <inkml:brushProperty name="width" value="0.13333" units="cm"/>
      <inkml:brushProperty name="height" value="0.13333" units="cm"/>
      <inkml:brushProperty name="fitToCurve" value="1"/>
    </inkml:brush>
  </inkml:definitions>
  <inkml:trace contextRef="#ctx0" brushRef="#br0">3596-7202 770 0,'0'0'16'0,"0"0"4"0,0 0-20 0,0 0 0 0,0 0 0 0,0 0 0 16,0 0 49-16,0 0 6 0,0 0 1 0,0 0 0 0,0 0 3 0,0 0 1 15,0 0 0-15,0 0 0 16,0 0-5-16,0 0-1 0,-5 8 0 0,5-8 0 15,-4 8-15-15,-1 0-3 0,5-8-1 0,-5 8 0 16,1 1-6-16,4-9-1 0,-5 12 0 0,1-4 0 0,-1 0-4 0,5 1 0 16,-5 3-1-16,5-4 0 15,-4 4-3-15,-5-3 0 0,4 3 0 0,0 0 0 0,1 1-1 0,-1-1-1 0,0 0 0 16,1 0 0-16,-1 1 0 16,1 3 0-16,-1 1 0 0,0-1 0 0,1 0-3 0,-1 1-1 0,1-1 0 15,4 5 0-15,-5-5-4 16,0 5-1-16,1-1 0 0,-1-4 0 0,5 5-9 0,-4-9 12 15,-1 5-12-15,5-1 12 0,-9 0 4 0,9 1 2 0,0-1 0 16,-5 1 0-16,5-1-18 0,0-4 0 0,0-3 0 0,0-1 0 16,0 0 0-16,0 4 0 15,0-3 0-15,0 3 0 0,0-12 0 0,0 0-11 0,0 0 11 0,0 0-10 16,0 0 10-16,0 0 0 0,5 8 8 0,-5-8-8 16,0 0 8-16,0 0-8 0,0 0 8 0,0 0-8 15,0 0 10-15,0 0-2 0,0 0-8 0,0 0 12 16,0 0-1-16,0 0-1 0,0 0 0 0,0 0 0 15,0 0-10-15,-10-4 0 0,6-4 9 0,4 4-9 0,-5-5 8 16,1 5-8-16,-1-4 8 0,0 0-8 16,1 0 0-16,-1 0 0 0,1-1 0 0,-6 1 0 0,6-4 0 0,-1 4 0 15,0-5 0-15,-4 1 0 16,5 0 8-16,-6-1-8 0,6 1 8 0,-5-4-8 0,4 3 0 0,0-3 8 16,-4-5-8-16,4 5 0 15,1-9 9-15,-1 1-9 0,1-1 12 0,-1 1-12 0,-4 3 8 0,0-3-8 16,4-5 0-16,0 4 0 0,1 1 0 0,-1-1 0 15,0 5 0-15,5-1 0 0,-4 0 0 0,-1 5 0 16,5-4 0-16,0 3 0 0,5 1 0 0,-5 3 0 16,0 1 0-16,4 0 0 0,-4 4 0 0,5-1 0 0,0 1 0 15,-1 0 0-15,1 0 0 0,-5 8 0 16,5-4 8-16,-5 4-8 0,13-4 0 16,-3 0 0-16,-1-1 0 0,-5 1 0 0,-4 4 0 0,10 0-12 0,-1 0 3 15,0-4 1-15,0 4 8 0,1 0 0 0,-1-4 0 0,0 0 0 16,-9 4 0-16,14 0 0 0,-9-4 0 0,4-4 0 15,-9 8 0-15,9-4 0 0,-4-5 0 0,-1-3 0 16,5 4 0-16,-9 8 0 16,5-8 0-16,-5 8-8 0,5-8 8 0,-5 8-8 0,0 0 8 0,0 0-8 15,0 0-13-15,0 0-3 0,0 0 0 0,0 0 0 16,0 0-134 0,0 0-27-16</inkml:trace>
  <inkml:trace contextRef="#ctx0" brushRef="#br0" timeOffset="1111.771">3693-8070 828 0,'14'4'35'0,"-5"-4"-35"15,0 4 36-15,0 0 0 0,1-4 0 0,-1 5 0 16,0-1 10-16,10 4 2 0,-10-4 1 0,5 4 0 15,-10-4 15-15,10 0 2 0,-5 5 1 0,5-1 0 16,-5 0-19-16,5 0-4 0,-5 0-1 16,1 5 0-16,-1-1-11 0,-4 0-3 0,4 5 0 0,-5-1 0 15,6 1-5-15,-6 3 0 0,10 1-1 0,-9 3 0 16,-1-3 2-16,6-1 1 0,-10 1 0 0,4-1 0 16,-4 5 2-16,0-1 0 0,5-3 0 15,-1 4 0-15,-4-1-6 0,5-3-1 0,-5 3 0 0,0 1 0 16,0 0 2-16,0-5 0 0,-5 5 0 0,5-5 0 15,-4-3-12-15,4-5-3 0,-5 4 0 0,5 1 0 16,-4-1 4-16,-1-4 0 0,-4 5 0 16,4-5 0-16,-4-4 4 0,4 1 2 0,1-1 0 0,-6-4 0 15,1 0 5-15,0 0 1 0,0 0 0 0,-1 0 0 16,1-4-24-16,-5 0 0 0,5 0 0 0,0-4 0 16,0 0 10-16,-1 0-2 0,1-4-8 0,5 0 12 15,-6-1-4-15,-3 1 0 0,-1 0-8 0,4-4 12 0,-3-1-1 16,3 5-1-16,1-4 0 0,0 0 0 15,0-1-2-15,-1-3-8 0,-3-5 12 0,-1 1-4 16,5-1-8-16,-5-3 0 0,9 3 9 0,-4-3-9 16,0 3 0-16,4 1 8 0,0-5-8 0,-4 4 0 0,5 1 0 0,4-1 0 15,-5-3 0-15,5 3 8 0,0 1-8 16,0-1 0-16,-5 5 0 0,10-5 0 0,-5 5 0 0,0-1-10 0,5 1 10 16,-5 4-10-16,4-1 10 0,5 1-13 0,-4 0 5 0,0 4 8 15,4-5-17-15,0 5 4 0,-9 0 1 0,9 0 0 16,5 0-4-1,-5-1 0-15,1 1 0 0,3 4 0 0,-3 0-2 0,-10 4-1 16,9-8 0-16,-9 8 0 16,9 0-6-16,5 0-2 0,-5 0 0 0,5 0 0 15,-5 0-21-15,5 4-5 0,-14-4-1 0,9 8 0 16,1 0-146-16,-10 0-28 0</inkml:trace>
  <inkml:trace contextRef="#ctx0" brushRef="#br0" timeOffset="7180.034">6163-7852 981 0,'0'0'28'0,"0"0"6"16,0 0-34-16,0 0 0 0,14 4 0 0,-14-4 0 15,9 8 61-15,0-4 6 0,-9-4 1 0,9 4 0 16,5 0-7-16,-5 0-1 0,1 0 0 0,-1 1 0 0,-9-5-8 16,9 0-3-16,0 4 0 0,1 0 0 0,-1 0-8 15,0-4-1-15,0 4-1 0,0 0 0 0,1-4-14 0,4 0-2 16,-5 4-1-16,0-4 0 0,5 0 0 0,0 0 0 15,0-4 0-15,-1 4 0 0,1 0 1 0,0-4 0 0,0 0 0 16,4 4 0-16,-4-4-5 0,5 0-1 0,-5 0 0 16,4-5 0-16,-4 5-8 0,4 0-1 15,1 0-8-15,-1-4 12 0,-4 4-4 0,5 0-8 16,-6-1 11-16,6 1-11 0,-1-4 8 0,-4 8-8 16,5-4 0-16,-6 0 0 0,1 0 11 0,0 0-11 15,0 4 10-15,0-4-10 0,-5 0 8 0,5-1-8 0,-5 5 0 16,5-4 0-16,-5 4 0 0,5-4 0 0,-5 4 0 15,5 0 0-15,0 0 8 0,0 4-8 0,0 0 0 0,4 1 0 16,-9-1 0-16,5 0 0 0,0-4 0 0,0 4 0 16,-5-4 0-16,0 0 0 0,1 0 0 0,-10 0 0 15,9 0 0-15,-9 0 0 0,0 0 9 0,0 0-9 16,0 0 0-16,4 8 0 0,-4-8 0 0,0 0 0 16,5 4 0-16,-5-4 0 0,0 0 0 0,0 12 0 15,0-12 0-15,0 0 0 0,0 0 0 0,0 9 0 16,0-9 0-16,0 8 0 0,0-8 0 0,0 12 0 15,0-12 0-15,0 0 0 0,0 0 0 0,0 0 0 16,0 0 0-16,0 0 8 0,0 0-8 0,0 8 0 16,0-8 0-16,0 0 0 0,0 0 8 0,0 0-8 15,0 0 0-15,-5 9 10 0,5-9-10 0,0 0 10 16,-9 8-10-16,5-4 0 0,4-4 0 0,-10 4 0 16,6 0 0-16,-6 0 0 0,1 0 0 0,5 0 0 15,4-4 0-15,-10 5 0 0,6 3 0 0,4-8 0 0,-9 8 0 16,4-4 0-16,0 4 0 0,5-8 0 0,-4 8 0 15,-1-3 0-15,0 3 0 0,1 4 0 0,4-12 0 16,0 8 8-16,-5 5-8 0,5-5 0 0,0-8 8 16,0 0-8-16,0 8 0 0,0-8 8 0,-4 8-8 15,4-8 0-15,0 12 0 0,0-12 8 0,0 9-8 0,0-9 0 16,0 8 0-16,0-8 8 0,0 0-8 0,0 8 0 0,0-8 0 16,0 0 0-16,0 0 0 0,0 0 0 0,0 0 0 15,0 0 8-15,0 0-8 0,0 0 0 0,0 0 0 16,0 0 0-16,-5 12 0 0,5-12 0 0,0 0 0 15,0 0 8-15,0 0-8 0,0 0 0 0,0 0 0 16,0 0 0-16,0 0 0 0,0 0 0 0,0 0 9 16,0 0-9-16,0 0 8 0,0 0-8 0,0 0 8 0,0 0-8 15,0 0 0-15,0 0 9 0,0 0-9 16,0 0 0-16,0 0 8 0,0 0-8 0,5-12 0 16,-5 4 0-16,0 0 0 0,-5-5 0 0,5 5 0 0,-5-4 0 15,5 0 0-15,-4 3 0 0,-1-3 0 0,1 0 0 16,-1 4-10-16,0-5 10 0,1 1-10 0,-6 4 10 15,6-5 0-15,-1 5 15 0,-4 0-2 0,4 0 0 16,1 0-28-16,-1-1-5 0,-4 1-2 0,0 0 0 16,4 4 22-16,-4 0-9 0,0 0 9 0,-1 4 0 15,-3-4-8-15,3 4 8 0,1 0 0 0,0 0 0 16,0 0-8-16,-5 0 8 0,5 0 0 0,-1 0 0 16,1 0-11-16,0 4 11 0,0 0-10 0,-1 0 10 15,-3 0-30-15,-1-4 0 0,5 4 0 0,-1-4 0 16,-4 0-8-16,5 0-2 0,0 0 0 0,-5 0 0 15,5 4-105-15,0 0-22 0</inkml:trace>
  <inkml:trace contextRef="#ctx0" brushRef="#br0" timeOffset="5571.226">4173-7598 619 0,'0'0'26'0,"0"0"-26"16,0 0 17-16,0 0-1 0,0 0-1 0,0 0 0 15,0 0 20-15,0 0 4 0,0 0 1 0,0 0 0 16,0 0 13-16,0 0 3 0,4-8 1 0,-4 8 0 15,10-4 1-15,-1 0 0 0,-9 4 0 0,0 0 0 16,4-9-14-16,-4 9-4 0,0 0 0 0,10-4 0 0,-1 0-8 0,-9 4-1 16,9-4-1-16,0 4 0 15,1-4 10-15,-1 0 3 0,-5 0 0 0,-4 4 0 0,14-4-19 0,-4-1-4 16,-6-3-1-16,5 4 0 16,-4 0-6-16,-5 4-1 0,0 0 0 0,14-4 0 0,-5 0-3 0,5 0-1 15,0-4 0-15,0 3 0 16,-1 1 0-16,1 4 0 0,0-4 0 0,5 0 0 0,4 4-8 0,-14-4 12 15,9 4-12-15,1 0 12 16,4-4-2-16,-5 0 0 0,5 4 0 0,-4-4 0 0,9 0 5 0,-10 0 1 16,5-1 0-16,0 5 0 15,5-4-16-15,0 0 0 0,-5 4 8 0,4-4-8 0,6 4 0 0,-1-4 9 0,0 0-9 0,-4 0 8 16,9 0-8 0,-9 0 0-16,4 4 0 0,5-4 0 0,-5-1 0 0,0 5 0 0,1-4 0 0,-5-4 0 15,5 8 0-15,-1-4 0 16,5 0 0-16,-14 0 0 0,9 0 0 0,-4 0 0 0,4 0 0 0,-4-1 0 15,4 1 0-15,-4 0 0 16,0-4 0-16,-5 4 0 0,4 0 0 0,-4 0 0 16,1 0 0-16,-1-5 0 0,0 5 0 0,-5-4 8 0,5 4-8 0,0-4 0 15,0 0 0-15,5-1 0 0,-14 1 0 16,4 0 0-16,5-4 0 0,-4 3 0 0,-1 1 0 0,5 0 0 16,-4-4 0-16,-1 4 0 0,1-5 0 15,-1 5 0-15,-4 0 0 0,5 0 0 0,-6 4 0 0,1-5 0 16,0 5 0-16,0 0 0 0,0-4 0 0,0 8 0 15,-5-4 0-15,5 0 0 0,-5 0 0 0,0 4 8 16,5-5-8-16,-5 5 0 0,0-4-12 0,1 4 12 16,-10 0-9-16,9 4 9 0,5 1 0 0,-14-5 0 15,9 4-8-15,0 0 8 0,0 0 0 0,-9-4 0 16,10 8-8-16,-1 0 8 0,-9-8 0 0,9 4 0 16,0 5-8-16,1-1 8 0,-6 0 0 0,1 0 0 0,-5 5-8 15,4-1 8-15,-4 0 0 0,5 0 0 16,-5 1-8-16,0 7 8 0,0 1 0 0,-5-1 0 15,5 1 0-15,-4 3 0 0,-5 1 0 0,4 0 0 16,-4 3 0-16,0 1 0 0,-1 4 9 0,1-4-9 16,0 3 12-16,0 1-4 0,-5 0 0 0,5 4 0 15,-1-4-8-15,1 0 10 0,0-1-10 0,0 1 10 16,-1-4 0-16,1 4 0 0,5-5 0 0,-6 1 0 0,6 0 1 16,-1 0 0-16,5-5 0 0,-9 1 0 0,4-1-1 0,5-3 0 0,-4 4 0 0,4-5 0 15,-5 1-2-15,5-1-8 16,0-3 12-16,0 3-4 0,0 1-8 15,0-5 12-15,0 4-12 0,0-3 12 0,0-1-12 16,0 1 0-16,0-1 9 0,5-4-9 0,-5 1 0 0,0-1 0 16,0-4 0-16,0 5 0 0,0-5 0 0,0 4 0 15,0-4 0-15,0-8 0 0,4 13 8 0,-4-13-8 16,0 0 8-16,0 0-8 0,0 0 0 0,0 0 0 0,0 0 0 0,5 8-8 16,-5-8 8-16,0 0 0 0,0 0 0 0,0 0 0 15,0 0 0-15,0 0 0 0,0 0 0 0,0 0 0 16,0 0 0-16,0 0 0 0,0 0 8 0,0 0-8 15,0 0 0-15,-9 0 0 0,-1 0 0 0,6 0-8 16,-5-4 8-16,-1 4 0 0,1-4 0 0,5-1 0 16,-6 1 0-16,1 0 0 0,0 0-9 0,-5-4 9 15,5 4 0-15,0-4 0 0,-5 4 0 0,4-1 0 16,1 1 0-16,5 0 0 0,-10-4 0 0,5 4 0 16,-5 0 0-16,4 0 0 0,1-5 0 0,-5 5 0 15,5 0 0-15,0 0 0 0,-5 4 0 0,0-4 0 16,5 0 0-16,-5 4 0 0,0-4 0 0,5 0 0 15,-9 0 0-15,4 4 0 0,0-4 0 0,-5-5 0 16,6 5 0-16,-6 0 10 0,5 0-10 0,0 0 10 16,-4 4-10-16,4-4 8 0,10 0-8 0,-15 4 8 15,5-4-8-15,0 4 0 0,1-4 9 0,-6-1-9 0,1 5 0 0,4 0 0 0,0 0 0 16,0-4 8-16,0 4-8 16,5-4 0-16,-9 4 0 0,8 0 0 0,-3 0 0 0,3 0 8 15,-4-4-8-15,5 4 8 0,0-4-8 16,-5 0 0-16,5 0 0 0,-5 4-8 0,5-4 8 0,0 0 0 0,-5 0 0 15,5-1 0-15,-1 1 0 0,-4 0 0 16,1-4 0-16,3 4 0 0,-3-4 0 0,-1 4 8 0,0-5-8 16,-5 5 0-16,6 0 0 0,-2 0 0 15,1-4 0-15,5 8 0 0,-1-4 0 0,-8 0 0 0,9 0 0 0,-5 4 0 16,0-5 0-16,5 1 0 0,-5 0 0 16,5 4 0-16,-5-4 0 0,5 0 0 0,-1 4 0 0,-3-4 0 15,3 4 0-15,1 0 0 0,0-4 0 16,0 4 0-16,-10-4 0 0,5 4 0 0,5 0 0 15,-5-4 0-15,0 4 0 0,5 0 0 0,-5 4 0 16,5-4 0-16,0-4 0 0,-5 4 0 0,5 0 0 0,-5 0-12 16,5 0 12-16,0 0 8 0,-10-4-8 0,5 4 11 15,0 0-11-15,5 0 0 0,-5 0 0 0,-4-5 0 16,4 5 0-16,5 0 0 0,-5-4 0 0,0 4 0 16,5-4 0-16,-5 0 0 0,-4 4 0 0,4-4 0 15,-5 0 0-15,5 0 0 0,1 4 0 0,-6-4 0 16,5 8 0-16,-4-8 0 0,-1 0 0 0,5 4 0 15,-9-4-18-15,5-1-2 0,4 1-1 0,0 0-607 16,0 0-120-16</inkml:trace>
  <inkml:trace contextRef="#ctx0" brushRef="#br0" timeOffset="8346.95">6088-7271 1130 0,'9'0'32'0,"-9"0"8"16,9 4-32-16,-9-4-8 0,10 4 0 0,-10-4 0 15,9 8 38-15,-9-8 6 0,9 4 2 0,-9-4 0 16,14 0 0-16,-5 0 0 0,-9 0 0 0,14 0 0 16,-5 0-5-16,0 0-1 0,-9 0 0 0,14-4 0 15,-4 4-23-15,3 0-5 0,1-4 0 0,0 0-1 16,0 4 1-16,0-4 1 0,4 4 0 0,5-4 0 15,-4 4-4-15,-1-4-1 0,5 0 0 0,0 0 0 0,0 0 24 16,1-1 5-16,-1 1 1 0,0 4 0 16,0-4-9-16,-5 4-1 0,5-4-1 0,0 4 0 0,-4-4-3 15,4 4-1-15,0 0 0 0,-5 0 0 0,1 0-7 0,-1 4-2 16,1 0 0-16,-5 0 0 0,4 0-1 0,-4 1 0 16,0-1 0-16,0 4 0 0,-1-4-5 0,-3 4 0 15,-6 0-8-15,6 1 12 0,-6-1-3 0,1 0-1 0,4 4 0 16,-4 1 0-16,4-5-8 0,-5 4 0 0,1 0 0 0,0 5-11 15,-1-5 11-15,1 5 0 0,-5-1 0 0,0 0 0 16,0 1 0-16,0 3 0 0,-5-3 8 16,5 3-8-16,0 1 12 0,0-1-3 0,0-3 0 0,0 3 0 15,0 1 0-15,0-5 0 0,0 5 0 0,0-1 0 16,-4-4-9-16,4-3 0 0,-5 3 9 0,5-3-9 16,0-1 0-16,0-12 9 0,0 0-9 0,0 0 0 15,0 0 14-15,-5 8-4 0,5-8-1 0,0 0 0 16,0 0-1-16,0 0-8 0,0 0 12 0,0 0-4 15,-9-8 0-15,5 0-8 0,-1-5 12 0,0 1-4 16,1 0-8-16,4-5 0 0,0 1 0 0,0-1 0 16,0-3 0-16,0-1 0 0,0 1-9 0,4 4 9 15,-4-5-17-15,5 5 3 0,-5-1 1 0,5 5 0 16,-5 0 13-16,0-1-9 0,0 5 9 0,0 0-8 16,0 0 0-16,0 8 0 0,0-9 0 0,0 9 0 15,0 0 8-15,0 0 0 0,0 0 0 0,0 0 0 0,-5-4 0 16,5 4-8-16,0 0 8 0,-5-8-12 0,1 4 12 15,-5-4 0-15,4 4 0 0,-9-4 0 0,0 3 0 0,0-3 0 0,1 0 8 16,-6 0-8-16,1-4 14 16,-1 3-2-16,-4-3 0 0,0 4 0 15,5-9-36-15,-5 9-8 0,4-4-2 0</inkml:trace>
  <inkml:trace contextRef="#ctx0" brushRef="#br0" timeOffset="-2836.132">4090-7379 998 0,'0'0'20'0,"0"0"7"0,9 4-27 0,-9-4 0 0,14 0 0 0,-14 0 0 15,0 0 64-15,0 0 8 0,9 9 2 0,-9-9 0 0,0 0 1 0,5 4 0 16,-5-4 0-16,0 0 0 0,9 4-25 0,-9-4-5 16,0 0-1-16,0 0 0 0,0 0-2 0,0 0-1 15,0 0 0-15,0 0 0 16,0 0-15-16,0 0-3 0,0 0-1 0,0 0 0 0,9 4-2 0,-9-4-1 16,0 0 0-16,9 4 0 15,-9-4-7-15,10 4-2 0,-10-4 0 0,9 8 0 0,0-4 3 0,0 9 1 16,-4-5 0-16,4 0 0 15,-4 0-14-15,4 5-10 0,0-1 2 0,0 0 0 0,-4 1 8 0,4-1 0 0,0 4 0 16,1-3 0-16,-6-1 0 16,6 0 0-16,-6 5 0 0,-4-5 0 0,5 4 0 0,-1-3 0 15,1-1 0-15,0 4 0 0,-5-3 0 0,0 3 0 16,0-4 0-16,0 5 0 0,0-5 52 0,-5 0 10 0,5 5 2 0,-5-5 0 31,1 0-101-31,-1 1-20 0,5-5-4 0,-9 4-1 0,0-4 62 0,-5 5 0 0,5-5 16 16,-5 4-3-16,0-4-13 0,5 5 0 0,-5-5 0 0,5 0 0 15,-5 4 0-15,5-3 0 0,-5-1 0 0,5 4 0 16,-1-4 8-16,1 0-8 0,0 1 0 16,-5-5 0-16,0 4 8 0,10 0-8 0,-6 0 0 0,1-4 0 15,0 5 0-15,4-1 0 0,-4 4 0 0,0 0 0 0,4-3 0 16,-4 3 8-16,4-4-8 0,1 5 0 16,-6-5 0-16,6 0 0 0,-5 4 0 0,-1-4 0 0,6 5 0 0,-1-1 0 15,1-4 0-15,-6 0 0 16,1-3 0-16,-5 7 0 0,5-4 0 0,0 0 0 0,4 0 0 0,1 1 8 15,-6-1-8-15,6-4 9 16,-6 4-9-16,10-8 0 0,-4 4 0 0,4-4 0 0,0 0 0 0,0 0 0 16,-9 4 0-16,9-4 0 15,0 0 0-15,0 0 0 0,-10 4 0 0,10-4 0 0,0 0 0 0,0 0 8 16,0 0-8-16,0 0 8 16,0 0-8-16,0 0 0 0,0 0 0 0,0 0 0 0,0 0 0 0,0-8 0 15,0 4-10-15,0-4 10 0,0 4-16 16,5-4 2-16,0-5 1 0,-5 5 0 0,4 0-10 15,-4 0-1-15,0-5-1 0,0 5 0 16,5-4-8-16,-5 0-2 0,0-1 0 0,0 1 0 16,0-4-13-16,-5 3-2 0,5-3-1 0,-4-1 0 0,-1 5 26 0,0 0 5 0,5-5 0 15,-4 5 1-15,4 0 19 0,0 0 0 0,0-1-8 0,0 1 8 16,4 4 0-16,-4-5 0 0,5 5-8 0,0-4 8 16,-5 0 0-16,4 3 0 0,-4-3 0 0,5 4 0 15,-1 0 12-15,1 0-4 16,0-5-8-16,-1 1 12 0,-4 4-12 0,5-5 11 0,0 5-11 0,-5-4 10 15,4 0-10-15,1 3 0 0,-5-3 0 16,4 4 8-16,1-4-8 0,-5 3 0 0,0 1 0 0,5 0 0 16,-5-4 0-16,-5 4 0 0,5-1 0 0,-5-3 0 15,5 4 0-15,-4-5 0 0,4 5-9 0,-5 4 9 16,5-4 0-16,-4 0 0 0,4 0 0 0,0-1 0 0,0 1 0 16,0 0 0-16,0 8-8 0,-5-8 8 15,5 8 0-15,0-8 0 0,0 8-8 0,0-9 8 16,0 5 0-16,0 4 0 0,0-8 0 0,0 8 0 15,0-4 0-15,5-4 0 0,-5 8 0 0,0 0 0 0,0 0 0 0,0 0 0 16,0 0 0-16,0 0 0 16,0 0 0-16,0 0 0 0,0-4 0 0,0 4 0 0,0 0 0 0,0 0 0 15,0 0 0-15,0 0 0 16,0 0 0-16,0 0-10 0,0 0 10 0,0 0-8 0,0 0 8 0,0 0 8 16,9-9-8-16,-9 9 11 15,9 0-11-15,-9 0 0 0,0 0 0 0,0 0 0 0,0 0 0 0,9 0 0 0,-9 0 0 16</inkml:trace>
  <inkml:trace contextRef="#ctx0" brushRef="#br0" timeOffset="10644.886">4048-7570 900 0,'0'0'38'15,"0"0"-30"1,0 0 66-16,0 0 14 0,0 0 2 0,0 0 1 0,0 0-11 0,0-9-1 0,5 1-1 15,-5 0 0-15,0-4-17 0,0 3-3 0,4 5-1 16,-4-8 0-16,0 4-7 0,5 0-2 0,-5-1 0 0,5 1 0 16,-1 0-16-16,1 0-4 0,0 0-1 0,-1-1 0 15,5-3-7-15,-4 0 0 16,4 4-1-16,0-5 0 0,-4-3 0 0,0-1 0 0,4 1 0 0,0-4 0 16,0-5-3-16,1 0-1 0,-1 1 0 0,0-5 0 15,5 4-5-15,-5-3-1 0,0-1 0 0,5-4 0 16,-5-4-9-16,5 4 0 0,5-4 9 15,-10 1-9-15,0-1 0 0,0-4 8 0,1 0-8 16,-1 0 0-16,5-5 0 0,0 1 0 0,4-4 0 16,-4 8 0-16,0 0 0 0,4-4 0 0,-4-4 0 0,4 4 0 15,-4-1 0-15,-4 1 0 0,3 4 0 0,1 4 0 16,5 0 0-16,-5 1 0 0,-1-1 0 0,1 0 0 16,0 0 0-16,0 0 0 0,9 0 0 0,-9 4 0 15,-5 0 0-15,10-4 0 0,-1 5 0 0,0-5 0 16,6 0 0-16,-6 4 0 0,5-4 0 0,5 0 0 15,-10 4 0-15,5 0 0 0,0 1 0 0,5-1 0 16,-5 0 0-16,0 0 8 0,0 4-8 0,-4-3 0 0,-1 3 0 16,1 4 0-16,4 1 0 0,-5 3 0 15,1-3 0-15,-1 3 0 0,-4 5 0 0,4-1-8 0,-4 13 8 0,0-4 0 16,1 0 0-16,-1 0 0 16,0-1 0-16,-1 1-8 0,1 0 8 0,0 0 0 15,-5 0 0-15,5-1-8 0,0 5 8 0,0 0 0 16,0 0 0-16,0 4-8 0,-1-4 8 0,1 4 0 0,0-4 0 0,0 4 0 15,0-4 0-15,0 0 0 16,4 4 0-16,-4 4-8 0,4-4 8 0,-4 8 0 0,5-4 0 16,-1 0-8-16,1 0 8 0,-1 0 0 0,1 5 0 15,-1-5-10-15,0 0 10 0,6 0 0 0,-11 8-12 16,10-4 12-16,1 5-12 0,3-1 12 0,-4 0-9 16,5 1 9-16,-5-1 0 0,0 4-9 0,0-3 9 0,5 3-8 0,0-4 8 15,-5 5-8-15,4-1 8 0,-4 1-12 0,5-1 12 16,0 4-12-16,0-3 12 0,-1 3-10 0,1-3 10 0,0 3-10 15,-1-3 10-15,1 3 0 0,4 1 0 0,-4-1 0 16,0 1 0-16,-1 3 0 0,1-3 0 0,-5-1-8 16,5 1 8-16,-5-1 0 0,0 1 0 0,-5-5 0 15,-4 5 0-15,5-5-8 0,-5 1 8 0,-1-1-8 16,1-4 8-16,-5 1 0 0,1-1 0 0,-6 0 0 16,1-4 0-16,0 1 0 0,-1 3 0 0,-4-4-8 15,0-8 8-15,-4 8 0 0,-1 1 0 0,0-1-8 16,-4 0 8-16,-5-4 0 0,0 4 0 0,-4-4 0 15,-1 5 0-15,1-5 0 0,-5 0 0 0,0-4 0 16,0 0 0-16,-5 0 0 0,0-4 8 0,1 4-8 16,-1-4 0-16,0 4 0 0,1-4 0 0,-6 4 0 15,6 0 0-15,-6-5 0 0,6 5 0 0,-1-4 0 16,-4 4 0-16,-1 0 0 0,1 0 0 0,4 0 0 16,1 0 0-16,-6 0 0 0,6 0 0 0,-1 0-8 15,0 0 8-15,5 0 0 0,0 4 0 0,0 1 0 16,5-1 0-16,-1 0 0 0,5-4 8 0,0 4-8 15,1 0 0-15,-1 0 0 0,0 0 0 0,-5 0 0 0,10 0 0 0,-5 0 0 16,1-4 0-16,-1 5 0 16,4-5 0-16,-8 4 0 0,4 0 0 0,5 0 0 0,-5-4 0 0,-4 4 0 15,8-4 0-15,-8 4 0 0,4-4 0 0,0 0 0 0,0 0 0 0,1 0 0 16,3 0 0-16,-3 0 0 0,-1 4 0 0,4 0 0 16,1 0 0-16,0 0 0 15,4 1 0-15,-4-1 0 0,5 0 0 0,-1 0 0 16,5-4 0-16,-5 8 0 0,-4 0 0 0,4 0 0 15,5 5 0-15,0-13 0 0,0 8 0 0,0 4 0 0,5 1 0 0,4-1 0 16,-4 0 0-16,-5 1 0 0,5-1 0 16,-1 0 0-16,5 5 8 0,-4-5-8 0,0 0 8 0,4-4-8 15,-5 5 8-15,1-1-8 0,4 0 8 0,-4-4-8 16,-5-8 0-16,5 13 8 0,-5-13-8 0,4 12 0 16,-4-12 0-16,0 8 0 0,0-8 0 0,0 0 0 15,0 0 0-15,0 0 0 0,-4 4 0 0,-6 1 0 16,6-1 0-16,-6 0 0 0,-3-4 0 0,3 0 8 15,-3 0-8-15,3 0 0 0,-8-4 0 0,4 0 8 16,0-1-8-16,0 1 0 0,0 0 0 0,1 0 8 0,-1 4-8 16,5 0 0-16,-6-4 0 0,5 4 0 15,6 0 0-15,4 0 0 0,0 0 0 0,0 0-8 0,0 0 8 0,0 0-8 16,0 0 8-16,0 8-8 16,0 5 8-16,9-1 0 0,-4-4 0 0,5 8-8 0,-1 1 8 0,0-1-8 15,5-3 8-15,0 3-8 16,0-4 8-16,-5 1 0 0,0 3 0 0,1-4 0 15,-1 5 0-15,0-5 0 0,5 0 0 0,-14 1 0 16,5-1 0-16,-1 0 0 0,1 5 0 0,-5-9 0 16,0 4 0-16,0-4 0 0,-5 1 0 0,1-1-8 0,-1-4 8 15,5 4 0-15,-5-4 0 0,-9 0 0 0,5 0 8 0,0 0-8 0,-5-4 8 0,0 0-8 16,5 0 0 0,-5 0 8-16,0 0-8 0,1-4 0 0,3 0 0 0,-5 0 0 0,2 4 0 15,3 0 0-15,1 0 0 0,-5-4 0 16,0 4 0-16,5-4 0 0,0 0 0 0,0 4 0 0,-5 0 0 0,5 0-8 15,-1 4 0-15,1 0 0 16,0 0 0-16,0 0 0 0,0 0-3 0,4 0 0 0,-4 5 0 0,4-5 0 16,0 8-1-16,1-4-1 0,-1 5 0 15,-9-1 0-15,10-4 1 0,-1 4 0 0,1 1 0 0,-1-1 0 16,0 0 12-16,1 1-9 0,-1-1 9 0,5 4-8 16,-9-3 8-16,9-1 0 0,-5 0 0 0,1 1-8 15,-1-5 8-15,0 4 0 0,-4 0 0 0,0-8 0 16,0 9 0-16,-1-5 0 0,1 0 0 0,-5-4 0 15,1 5 0-15,3-5 0 0,6 4 0 0,-15-4 0 16,5-4 0-16,1 8 0 0,-1-4 0 0,-5 0 0 16,5 0 0-16,1 1 0 0,-1-1 0 0,0 0 0 0,0 0 0 0,5 0 0 15,-5 4 0-15,-4-4 0 16,4 4 0-16,0 1 0 0,0-1 0 0,0 0 0 0,5 0 0 0,-5 5 0 16,0-1 0-16,5-4 0 0,0 0 0 0,4 5 0 15,-4-9 0-15,4 4 0 0,5 0 0 0,-4 0 0 16,-1 9 0-16,0-5 0 15,-8 0 0-15,8 1 0 0,0-1 0 0,-4 0 0 0,9 1 0 0,-4-1 8 16,-1 0-8-16,-4 0 0 16,4 5 11-16,0-5-3 0,-4 0 0 0,5 1 0 0,-6-5-8 0,6 0 0 0,-5 5 0 15,4-5 0-15,0-4 0 16,1 0 0-16,-1 0 0 0,0 0 8 0,1-4-8 16,-1 4 0-16,1 0 0 0,4-4-11 15,0 0-39-15,0 0-8 0,0 0-2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C029A3-851C-4024-BFFF-C45B2BE89EED}" type="datetimeFigureOut">
              <a:rPr lang="en-US" smtClean="0"/>
              <a:t>10/2/2018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E8CEF-328E-433B-9EAA-9E43A26AC427}" type="slidenum">
              <a:rPr lang="en-US" smtClean="0"/>
              <a:t>‹#›</a:t>
            </a:fld>
            <a:endParaRPr lang="en-US"/>
          </a:p>
        </p:txBody>
      </p:sp>
    </p:spTree>
    <p:extLst>
      <p:ext uri="{BB962C8B-B14F-4D97-AF65-F5344CB8AC3E}">
        <p14:creationId xmlns:p14="http://schemas.microsoft.com/office/powerpoint/2010/main" val="275812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First a little background: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Ionizing radiation is everywhere: unseen, unheard, and unfelt.  It exists naturally, coming to us from the cosmos, the soil under our feet, and even from within our own bodies. </a:t>
            </a:r>
          </a:p>
          <a:p>
            <a:endParaRPr lang="en-US" dirty="0"/>
          </a:p>
        </p:txBody>
      </p:sp>
      <p:sp>
        <p:nvSpPr>
          <p:cNvPr id="4" name="Slide Number Placeholder 3"/>
          <p:cNvSpPr>
            <a:spLocks noGrp="1"/>
          </p:cNvSpPr>
          <p:nvPr>
            <p:ph type="sldNum" sz="quarter" idx="10"/>
          </p:nvPr>
        </p:nvSpPr>
        <p:spPr/>
        <p:txBody>
          <a:bodyPr/>
          <a:lstStyle/>
          <a:p>
            <a:fld id="{53CE8CEF-328E-433B-9EAA-9E43A26AC427}" type="slidenum">
              <a:rPr lang="en-US" smtClean="0"/>
              <a:t>3</a:t>
            </a:fld>
            <a:endParaRPr lang="en-US"/>
          </a:p>
        </p:txBody>
      </p:sp>
    </p:spTree>
    <p:extLst>
      <p:ext uri="{BB962C8B-B14F-4D97-AF65-F5344CB8AC3E}">
        <p14:creationId xmlns:p14="http://schemas.microsoft.com/office/powerpoint/2010/main" val="2192220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ALARA – we’ve had some discussions</a:t>
            </a:r>
            <a:r>
              <a:rPr lang="en-US" baseline="0" dirty="0"/>
              <a:t> where ALARA has sometimes morphed into an unhealthy competition…</a:t>
            </a:r>
            <a:endParaRPr lang="en-US" dirty="0"/>
          </a:p>
        </p:txBody>
      </p:sp>
      <p:sp>
        <p:nvSpPr>
          <p:cNvPr id="4" name="Slide Number Placeholder 3"/>
          <p:cNvSpPr>
            <a:spLocks noGrp="1"/>
          </p:cNvSpPr>
          <p:nvPr>
            <p:ph type="sldNum" sz="quarter" idx="10"/>
          </p:nvPr>
        </p:nvSpPr>
        <p:spPr/>
        <p:txBody>
          <a:bodyPr/>
          <a:lstStyle/>
          <a:p>
            <a:fld id="{53CE8CEF-328E-433B-9EAA-9E43A26AC427}" type="slidenum">
              <a:rPr lang="en-US" smtClean="0"/>
              <a:t>13</a:t>
            </a:fld>
            <a:endParaRPr lang="en-US"/>
          </a:p>
        </p:txBody>
      </p:sp>
    </p:spTree>
    <p:extLst>
      <p:ext uri="{BB962C8B-B14F-4D97-AF65-F5344CB8AC3E}">
        <p14:creationId xmlns:p14="http://schemas.microsoft.com/office/powerpoint/2010/main" val="1475840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Chernobyl accident in 1986 was the result of a flawed reactor design that was operated with inadequately trained personnel.</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resulting steam explosion and fires released at least 5% of the radioactive reactor core into the atmosphere and downwind – some 5200 </a:t>
            </a:r>
            <a:r>
              <a:rPr lang="en-US" sz="1200" b="0" i="0" kern="1200" dirty="0" err="1">
                <a:solidFill>
                  <a:schemeClr val="tx1"/>
                </a:solidFill>
                <a:effectLst/>
                <a:latin typeface="+mn-lt"/>
                <a:ea typeface="+mn-ea"/>
                <a:cs typeface="+mn-cs"/>
              </a:rPr>
              <a:t>PBq</a:t>
            </a:r>
            <a:r>
              <a:rPr lang="en-US" sz="1200" b="0" i="0" kern="1200" dirty="0">
                <a:solidFill>
                  <a:schemeClr val="tx1"/>
                </a:solidFill>
                <a:effectLst/>
                <a:latin typeface="+mn-lt"/>
                <a:ea typeface="+mn-ea"/>
                <a:cs typeface="+mn-cs"/>
              </a:rPr>
              <a:t> (I-131 </a:t>
            </a:r>
            <a:r>
              <a:rPr lang="en-US" sz="1200" b="0" i="0" kern="1200" dirty="0" err="1">
                <a:solidFill>
                  <a:schemeClr val="tx1"/>
                </a:solidFill>
                <a:effectLst/>
                <a:latin typeface="+mn-lt"/>
                <a:ea typeface="+mn-ea"/>
                <a:cs typeface="+mn-cs"/>
              </a:rPr>
              <a:t>eq</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Two Chernobyl plant workers died on the night of the accident, and a further 28 people died within a few weeks as a result of acute radiation poisoning. fewer than 50 deaths had been directly attributed to radiation from the disaster, al</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UNSCEAR says that apart from increased thyroid cancers, "there is no evidence of a major public health impact attributable to radiation exposure 20 years after the accident."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Resettlement of areas from which people were relocated is ongoing. In 2011 Chernobyl was officially declared a tourist attraction.</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3CE8CEF-328E-433B-9EAA-9E43A26AC427}" type="slidenum">
              <a:rPr lang="en-US" smtClean="0"/>
              <a:t>14</a:t>
            </a:fld>
            <a:endParaRPr lang="en-US"/>
          </a:p>
        </p:txBody>
      </p:sp>
    </p:spTree>
    <p:extLst>
      <p:ext uri="{BB962C8B-B14F-4D97-AF65-F5344CB8AC3E}">
        <p14:creationId xmlns:p14="http://schemas.microsoft.com/office/powerpoint/2010/main" val="1256093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Stop</a:t>
            </a:r>
            <a:r>
              <a:rPr lang="en-US" baseline="0" dirty="0"/>
              <a:t> and take a breather…..this is our legacy, and it is important to not minimize the impact that these events have had on public perception and policy. But it is also critical to put it all of this into context</a:t>
            </a:r>
            <a:endParaRPr lang="en-US" dirty="0"/>
          </a:p>
        </p:txBody>
      </p:sp>
      <p:sp>
        <p:nvSpPr>
          <p:cNvPr id="4" name="Slide Number Placeholder 3"/>
          <p:cNvSpPr>
            <a:spLocks noGrp="1"/>
          </p:cNvSpPr>
          <p:nvPr>
            <p:ph type="sldNum" sz="quarter" idx="10"/>
          </p:nvPr>
        </p:nvSpPr>
        <p:spPr/>
        <p:txBody>
          <a:bodyPr/>
          <a:lstStyle/>
          <a:p>
            <a:fld id="{53CE8CEF-328E-433B-9EAA-9E43A26AC427}" type="slidenum">
              <a:rPr lang="en-US" smtClean="0"/>
              <a:t>15</a:t>
            </a:fld>
            <a:endParaRPr lang="en-US"/>
          </a:p>
        </p:txBody>
      </p:sp>
    </p:spTree>
    <p:extLst>
      <p:ext uri="{BB962C8B-B14F-4D97-AF65-F5344CB8AC3E}">
        <p14:creationId xmlns:p14="http://schemas.microsoft.com/office/powerpoint/2010/main" val="3817190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us not forget the benefits of using radiation for diagnosis of injury</a:t>
            </a:r>
            <a:r>
              <a:rPr lang="en-US" baseline="0" dirty="0"/>
              <a:t> or disease – radiation and radionuclides have been instrumental in health care applications</a:t>
            </a:r>
            <a:endParaRPr lang="en-US" dirty="0"/>
          </a:p>
          <a:p>
            <a:endParaRPr lang="en-US" dirty="0"/>
          </a:p>
          <a:p>
            <a:r>
              <a:rPr lang="en-US" dirty="0"/>
              <a:t>Or radiation therapy to treat inoperable</a:t>
            </a:r>
            <a:r>
              <a:rPr lang="en-US" baseline="0" dirty="0"/>
              <a:t> cancers</a:t>
            </a:r>
          </a:p>
          <a:p>
            <a:endParaRPr lang="en-US" baseline="0" dirty="0"/>
          </a:p>
          <a:p>
            <a:r>
              <a:rPr lang="en-US" baseline="0" dirty="0"/>
              <a:t>Balloon brachytherapy device – these devices have led to eradication of cancer in patients</a:t>
            </a:r>
            <a:endParaRPr lang="en-US" dirty="0"/>
          </a:p>
        </p:txBody>
      </p:sp>
      <p:sp>
        <p:nvSpPr>
          <p:cNvPr id="4" name="Slide Number Placeholder 3"/>
          <p:cNvSpPr>
            <a:spLocks noGrp="1"/>
          </p:cNvSpPr>
          <p:nvPr>
            <p:ph type="sldNum" sz="quarter" idx="10"/>
          </p:nvPr>
        </p:nvSpPr>
        <p:spPr/>
        <p:txBody>
          <a:bodyPr/>
          <a:lstStyle/>
          <a:p>
            <a:fld id="{53CE8CEF-328E-433B-9EAA-9E43A26AC427}" type="slidenum">
              <a:rPr lang="en-US" smtClean="0"/>
              <a:t>16</a:t>
            </a:fld>
            <a:endParaRPr lang="en-US"/>
          </a:p>
        </p:txBody>
      </p:sp>
    </p:spTree>
    <p:extLst>
      <p:ext uri="{BB962C8B-B14F-4D97-AF65-F5344CB8AC3E}">
        <p14:creationId xmlns:p14="http://schemas.microsoft.com/office/powerpoint/2010/main" val="3108308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first people to step on to the surface of Mars won't arrive aboard the chemical-fueled rockets that delivered Apollo 11 to the Moon—they simply don't provide enough thrust to get to the Red Planet before exposing their crews to months of dangerous space radiation. Instead, NASA is turning to long-ignored nuclear-thermal rocket technology to deliver the first Martian explorers into history.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Nuclear technology is essential</a:t>
            </a:r>
            <a:r>
              <a:rPr lang="en-US" sz="1200" b="0" i="0" kern="1200" baseline="0" dirty="0">
                <a:solidFill>
                  <a:schemeClr val="tx1"/>
                </a:solidFill>
                <a:effectLst/>
                <a:latin typeface="+mn-lt"/>
                <a:ea typeface="+mn-ea"/>
                <a:cs typeface="+mn-cs"/>
              </a:rPr>
              <a:t> to deep space exploration</a:t>
            </a:r>
          </a:p>
          <a:p>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Nuclear power – low</a:t>
            </a:r>
            <a:r>
              <a:rPr lang="en-US" sz="1200" b="0" i="0" kern="1200" baseline="0" dirty="0">
                <a:solidFill>
                  <a:schemeClr val="tx1"/>
                </a:solidFill>
                <a:effectLst/>
                <a:latin typeface="+mn-lt"/>
                <a:ea typeface="+mn-ea"/>
                <a:cs typeface="+mn-cs"/>
              </a:rPr>
              <a:t> carbon high density energy source.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China has 20 nuclear power plants under construction, more than any other country on earth. With </a:t>
            </a:r>
            <a:r>
              <a:rPr lang="en-US" sz="1200" b="0" i="0" kern="1200" dirty="0" err="1">
                <a:solidFill>
                  <a:schemeClr val="tx1"/>
                </a:solidFill>
                <a:effectLst/>
                <a:latin typeface="+mn-lt"/>
                <a:ea typeface="+mn-ea"/>
                <a:cs typeface="+mn-cs"/>
              </a:rPr>
              <a:t>Sanmen</a:t>
            </a:r>
            <a:r>
              <a:rPr lang="en-US" sz="1200" b="0" i="0" kern="1200" dirty="0">
                <a:solidFill>
                  <a:schemeClr val="tx1"/>
                </a:solidFill>
                <a:effectLst/>
                <a:latin typeface="+mn-lt"/>
                <a:ea typeface="+mn-ea"/>
                <a:cs typeface="+mn-cs"/>
              </a:rPr>
              <a:t>, the industry is hoping to get the nod to build more reactors at home, and even export the AP1000 technology.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Address energy shortage, choking air pollution and more.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There have been three major reactor accidents in the history of civil nuclear power – Three Mile Island, Chernobyl and Fukushima. One was contained without harm to anyone, the next involved an intense fire without provision for containment, and the third severely tested the containment, allowing some release of radioactivity.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These are the only major accidents to have occurred in over 17,000 cumulative reactor-years of commercial nuclear power operation in 33 countries. </a:t>
            </a:r>
          </a:p>
          <a:p>
            <a:pPr marL="171450" indent="-171450">
              <a:buFont typeface="Arial" panose="020B0604020202020204" pitchFamily="34" charset="0"/>
              <a:buChar char="•"/>
            </a:pPr>
            <a:endParaRPr lang="en-US" b="0" dirty="0"/>
          </a:p>
          <a:p>
            <a:endParaRPr lang="en-US" dirty="0"/>
          </a:p>
        </p:txBody>
      </p:sp>
      <p:sp>
        <p:nvSpPr>
          <p:cNvPr id="4" name="Slide Number Placeholder 3"/>
          <p:cNvSpPr>
            <a:spLocks noGrp="1"/>
          </p:cNvSpPr>
          <p:nvPr>
            <p:ph type="sldNum" sz="quarter" idx="10"/>
          </p:nvPr>
        </p:nvSpPr>
        <p:spPr/>
        <p:txBody>
          <a:bodyPr/>
          <a:lstStyle/>
          <a:p>
            <a:fld id="{53CE8CEF-328E-433B-9EAA-9E43A26AC427}" type="slidenum">
              <a:rPr lang="en-US" smtClean="0"/>
              <a:t>17</a:t>
            </a:fld>
            <a:endParaRPr lang="en-US"/>
          </a:p>
        </p:txBody>
      </p:sp>
    </p:spTree>
    <p:extLst>
      <p:ext uri="{BB962C8B-B14F-4D97-AF65-F5344CB8AC3E}">
        <p14:creationId xmlns:p14="http://schemas.microsoft.com/office/powerpoint/2010/main" val="3003800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Why this is so challenging – accidents dominate the discussion – even though vast majority of our experience is at lower doses, the safety record of the us industry</a:t>
            </a:r>
            <a:r>
              <a:rPr lang="en-US" baseline="0" dirty="0"/>
              <a:t> is excellent, and the radiation risk is small.</a:t>
            </a:r>
            <a:endParaRPr lang="en-US" dirty="0"/>
          </a:p>
          <a:p>
            <a:endParaRPr lang="en-US" dirty="0"/>
          </a:p>
          <a:p>
            <a:r>
              <a:rPr lang="en-US" dirty="0"/>
              <a:t>But it is our perception of risk that </a:t>
            </a:r>
            <a:r>
              <a:rPr lang="en-US" baseline="0" dirty="0"/>
              <a:t>severely influences our decision making.  And we can make some substantially bad decisions.</a:t>
            </a:r>
          </a:p>
          <a:p>
            <a:endParaRPr lang="en-US" baseline="0" dirty="0"/>
          </a:p>
          <a:p>
            <a:r>
              <a:rPr lang="en-US" baseline="0" dirty="0"/>
              <a:t>A couple of examples</a:t>
            </a:r>
            <a:endParaRPr lang="en-US" dirty="0"/>
          </a:p>
        </p:txBody>
      </p:sp>
      <p:sp>
        <p:nvSpPr>
          <p:cNvPr id="4" name="Slide Number Placeholder 3"/>
          <p:cNvSpPr>
            <a:spLocks noGrp="1"/>
          </p:cNvSpPr>
          <p:nvPr>
            <p:ph type="sldNum" sz="quarter" idx="10"/>
          </p:nvPr>
        </p:nvSpPr>
        <p:spPr/>
        <p:txBody>
          <a:bodyPr/>
          <a:lstStyle/>
          <a:p>
            <a:fld id="{53CE8CEF-328E-433B-9EAA-9E43A26AC427}" type="slidenum">
              <a:rPr lang="en-US" smtClean="0"/>
              <a:t>18</a:t>
            </a:fld>
            <a:endParaRPr lang="en-US"/>
          </a:p>
        </p:txBody>
      </p:sp>
    </p:spTree>
    <p:extLst>
      <p:ext uri="{BB962C8B-B14F-4D97-AF65-F5344CB8AC3E}">
        <p14:creationId xmlns:p14="http://schemas.microsoft.com/office/powerpoint/2010/main" val="3126513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From 1944 to 1986, nearly 30 million tons of uranium ore were extracted from Navajo lands under leases with the Navajo Nation. This website describes how five federal agencies are working together to reduce the highest risks to Navajo people from uranium contamination resulting from the abandoned mines.</a:t>
            </a:r>
            <a:endParaRPr lang="en-US" dirty="0"/>
          </a:p>
          <a:p>
            <a:endParaRPr lang="en-US" dirty="0"/>
          </a:p>
          <a:p>
            <a:r>
              <a:rPr lang="en-US" dirty="0"/>
              <a:t>https://www.epa.gov/navajo-nation-uranium-cleanup/eastern-abandoned-uranium-mine-region </a:t>
            </a:r>
          </a:p>
          <a:p>
            <a:endParaRPr lang="en-US" dirty="0"/>
          </a:p>
          <a:p>
            <a:r>
              <a:rPr lang="en-US" sz="1200" b="0" i="0" kern="1200" dirty="0">
                <a:solidFill>
                  <a:schemeClr val="tx1"/>
                </a:solidFill>
                <a:effectLst/>
                <a:latin typeface="+mn-lt"/>
                <a:ea typeface="+mn-ea"/>
                <a:cs typeface="+mn-cs"/>
              </a:rPr>
              <a:t>NNEPA estimates that up to 30% of the population must haul water because they are not served by piped water systems.</a:t>
            </a:r>
            <a:r>
              <a:rPr lang="en-US" dirty="0"/>
              <a:t>  </a:t>
            </a:r>
          </a:p>
          <a:p>
            <a:r>
              <a:rPr lang="en-US" sz="1200" b="0" i="0" kern="1200" dirty="0">
                <a:solidFill>
                  <a:schemeClr val="tx1"/>
                </a:solidFill>
                <a:effectLst/>
                <a:latin typeface="+mn-lt"/>
                <a:ea typeface="+mn-ea"/>
                <a:cs typeface="+mn-cs"/>
              </a:rPr>
              <a:t>IHS and HUD contributed $4.7M to construct the Monument Valley waterline extension to serve 128 homes without piped water.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Navajo Nation estimates that up to 30% of the population (approximately 54,000 people) do not have piped water to their homes. These residents haul water either from safe watering points or from unregulated sources, such as livestock wells and springs. The number of unregulated water sources is estimated to be in the low thousands.</a:t>
            </a:r>
          </a:p>
          <a:p>
            <a:endParaRPr lang="en-US" dirty="0"/>
          </a:p>
          <a:p>
            <a:r>
              <a:rPr lang="en-US" sz="1200" b="0" i="0" kern="1200" dirty="0">
                <a:solidFill>
                  <a:schemeClr val="tx1"/>
                </a:solidFill>
                <a:effectLst/>
                <a:latin typeface="+mn-lt"/>
                <a:ea typeface="+mn-ea"/>
                <a:cs typeface="+mn-cs"/>
              </a:rPr>
              <a:t>The use of unregulated water sources is the greatest public health risk associated with drinking water for the Navajo Nation.</a:t>
            </a:r>
            <a:endParaRPr lang="en-US" dirty="0"/>
          </a:p>
          <a:p>
            <a:endParaRPr lang="en-US" dirty="0"/>
          </a:p>
          <a:p>
            <a:r>
              <a:rPr lang="en-US" dirty="0"/>
              <a:t>https://www.epa.gov/sites/production/files/2016-06/water-hauling-station-in-ganado-lg.jpg</a:t>
            </a:r>
          </a:p>
          <a:p>
            <a:endParaRPr lang="en-US" dirty="0"/>
          </a:p>
        </p:txBody>
      </p:sp>
      <p:sp>
        <p:nvSpPr>
          <p:cNvPr id="4" name="Slide Number Placeholder 3"/>
          <p:cNvSpPr>
            <a:spLocks noGrp="1"/>
          </p:cNvSpPr>
          <p:nvPr>
            <p:ph type="sldNum" sz="quarter" idx="10"/>
          </p:nvPr>
        </p:nvSpPr>
        <p:spPr/>
        <p:txBody>
          <a:bodyPr/>
          <a:lstStyle/>
          <a:p>
            <a:fld id="{53CE8CEF-328E-433B-9EAA-9E43A26AC427}" type="slidenum">
              <a:rPr lang="en-US" smtClean="0"/>
              <a:t>19</a:t>
            </a:fld>
            <a:endParaRPr lang="en-US"/>
          </a:p>
        </p:txBody>
      </p:sp>
    </p:spTree>
    <p:extLst>
      <p:ext uri="{BB962C8B-B14F-4D97-AF65-F5344CB8AC3E}">
        <p14:creationId xmlns:p14="http://schemas.microsoft.com/office/powerpoint/2010/main" val="905809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https://www.orau.org/ptp/collection/radioluminescent/deck.htm</a:t>
            </a:r>
          </a:p>
        </p:txBody>
      </p:sp>
      <p:sp>
        <p:nvSpPr>
          <p:cNvPr id="4" name="Slide Number Placeholder 3"/>
          <p:cNvSpPr>
            <a:spLocks noGrp="1"/>
          </p:cNvSpPr>
          <p:nvPr>
            <p:ph type="sldNum" sz="quarter" idx="10"/>
          </p:nvPr>
        </p:nvSpPr>
        <p:spPr/>
        <p:txBody>
          <a:bodyPr/>
          <a:lstStyle/>
          <a:p>
            <a:fld id="{53CE8CEF-328E-433B-9EAA-9E43A26AC427}" type="slidenum">
              <a:rPr lang="en-US" smtClean="0"/>
              <a:t>20</a:t>
            </a:fld>
            <a:endParaRPr lang="en-US"/>
          </a:p>
        </p:txBody>
      </p:sp>
    </p:spTree>
    <p:extLst>
      <p:ext uri="{BB962C8B-B14F-4D97-AF65-F5344CB8AC3E}">
        <p14:creationId xmlns:p14="http://schemas.microsoft.com/office/powerpoint/2010/main" val="3221016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its beginnings, our radiation protection system has been characterized by its ability to adapt. </a:t>
            </a:r>
          </a:p>
          <a:p>
            <a:r>
              <a:rPr lang="en-US" dirty="0"/>
              <a:t>It first protected health practitioners and researchers. </a:t>
            </a:r>
          </a:p>
          <a:p>
            <a:r>
              <a:rPr lang="en-US" dirty="0"/>
              <a:t>Then, more broadly, it expanded to address other workers and the public in general.  </a:t>
            </a:r>
          </a:p>
          <a:p>
            <a:r>
              <a:rPr lang="en-US" dirty="0"/>
              <a:t>now, it is being extended to the totality of the environment. </a:t>
            </a:r>
          </a:p>
          <a:p>
            <a:r>
              <a:rPr lang="en-US" dirty="0"/>
              <a:t>Over time, the guidance and recommendations have become more refined, diverse, and explicit. </a:t>
            </a:r>
          </a:p>
          <a:p>
            <a:r>
              <a:rPr lang="en-US" dirty="0"/>
              <a:t>Still, the underpinnings of the radiation protection system have been </a:t>
            </a:r>
          </a:p>
          <a:p>
            <a:pPr lvl="1"/>
            <a:r>
              <a:rPr lang="en-US" dirty="0"/>
              <a:t>1) our lived experience; </a:t>
            </a:r>
          </a:p>
          <a:p>
            <a:pPr lvl="1"/>
            <a:r>
              <a:rPr lang="en-US" dirty="0"/>
              <a:t>2) the evolving science; and </a:t>
            </a:r>
          </a:p>
          <a:p>
            <a:pPr lvl="1"/>
            <a:r>
              <a:rPr lang="en-US" dirty="0"/>
              <a:t>3) our shared social/ethical principles and values. </a:t>
            </a:r>
          </a:p>
          <a:p>
            <a:r>
              <a:rPr lang="en-US" dirty="0"/>
              <a:t>Within this structure, we continually take stock of what we have learned and what we value.  </a:t>
            </a:r>
          </a:p>
          <a:p>
            <a:pPr lvl="1"/>
            <a:r>
              <a:rPr lang="en-US" dirty="0"/>
              <a:t>We should question if our current guidance remains fit for purpose. </a:t>
            </a:r>
          </a:p>
          <a:p>
            <a:pPr lvl="1"/>
            <a:r>
              <a:rPr lang="en-US" dirty="0"/>
              <a:t>That is exactly how the system was designed to function.  </a:t>
            </a:r>
          </a:p>
          <a:p>
            <a:r>
              <a:rPr lang="en-US" dirty="0"/>
              <a:t>when we seek to change it, we must do so in a holistic and thoughtful manner. </a:t>
            </a:r>
          </a:p>
          <a:p>
            <a:pPr lvl="1"/>
            <a:r>
              <a:rPr lang="en-US" dirty="0"/>
              <a:t>understand and confront our biases, </a:t>
            </a:r>
          </a:p>
          <a:p>
            <a:pPr lvl="1"/>
            <a:r>
              <a:rPr lang="en-US" dirty="0"/>
              <a:t>acknowledge the very real gaps in our understanding of the science and the wider world, and </a:t>
            </a:r>
          </a:p>
          <a:p>
            <a:pPr lvl="1"/>
            <a:r>
              <a:rPr lang="en-US" dirty="0"/>
              <a:t>focus on what is important.  </a:t>
            </a:r>
          </a:p>
          <a:p>
            <a:r>
              <a:rPr lang="en-US" dirty="0"/>
              <a:t>We have built a flexible, yet robust architecture </a:t>
            </a:r>
          </a:p>
          <a:p>
            <a:pPr lvl="1"/>
            <a:r>
              <a:rPr lang="en-US" dirty="0"/>
              <a:t>can respond and adapt as circumstances evolve. </a:t>
            </a:r>
          </a:p>
          <a:p>
            <a:pPr lvl="1"/>
            <a:r>
              <a:rPr lang="en-US" dirty="0"/>
              <a:t>We have worked within this framework for nearly one hundred years.  </a:t>
            </a:r>
          </a:p>
          <a:p>
            <a:pPr lvl="1"/>
            <a:r>
              <a:rPr lang="en-US" dirty="0"/>
              <a:t>We need to trust that the process will continue to serve us well.</a:t>
            </a:r>
          </a:p>
          <a:p>
            <a:endParaRPr lang="en-US" dirty="0"/>
          </a:p>
        </p:txBody>
      </p:sp>
      <p:sp>
        <p:nvSpPr>
          <p:cNvPr id="4" name="Slide Number Placeholder 3"/>
          <p:cNvSpPr>
            <a:spLocks noGrp="1"/>
          </p:cNvSpPr>
          <p:nvPr>
            <p:ph type="sldNum" sz="quarter" idx="10"/>
          </p:nvPr>
        </p:nvSpPr>
        <p:spPr/>
        <p:txBody>
          <a:bodyPr/>
          <a:lstStyle/>
          <a:p>
            <a:fld id="{53CE8CEF-328E-433B-9EAA-9E43A26AC427}" type="slidenum">
              <a:rPr lang="en-US" smtClean="0"/>
              <a:t>22</a:t>
            </a:fld>
            <a:endParaRPr lang="en-US"/>
          </a:p>
        </p:txBody>
      </p:sp>
    </p:spTree>
    <p:extLst>
      <p:ext uri="{BB962C8B-B14F-4D97-AF65-F5344CB8AC3E}">
        <p14:creationId xmlns:p14="http://schemas.microsoft.com/office/powerpoint/2010/main" val="4115764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When you are dealing with environmental exposures,</a:t>
            </a:r>
            <a:r>
              <a:rPr lang="en-US" baseline="0" dirty="0"/>
              <a:t> you can’t measure dose. You model exposures and estimate dose and risk.  One way to bring some common sense, is to utilize reasonable, and scientifically-based exposure scenarios to estimate risk.  Unreasonable scenarios generate restrictive and untenable concentrations of radionuclides in the environment.  </a:t>
            </a:r>
            <a:endParaRPr lang="en-US" dirty="0"/>
          </a:p>
          <a:p>
            <a:endParaRPr lang="en-US" dirty="0"/>
          </a:p>
          <a:p>
            <a:r>
              <a:rPr lang="en-US" dirty="0"/>
              <a:t>https://www.google.com/search?q=farmer+in+manhattan&amp;source=lnms&amp;tbm=isch&amp;sa=X&amp;ved=0ahUKEwjHkbvy6uXdAhVlHjQIHQVgAncQ_AUIDigB&amp;biw=1500&amp;bih=841#imgrc=Am_m2ezS-czwqM:</a:t>
            </a:r>
          </a:p>
          <a:p>
            <a:endParaRPr lang="en-US" dirty="0"/>
          </a:p>
          <a:p>
            <a:r>
              <a:rPr lang="en-US" dirty="0"/>
              <a:t>https://www.google.com/search?q=farmer+in+manhattan&amp;source=lnms&amp;tbm=isch&amp;sa=X&amp;ved=0ahUKEwjHkbvy6uXdAhVlHjQIHQVgAncQ_AUIDigB&amp;biw=1500&amp;bih=841#imgdii=DotM9rEtfSiPeM:&amp;imgrc=Am_m2ezS-czwqM:</a:t>
            </a:r>
          </a:p>
          <a:p>
            <a:endParaRPr lang="en-US" dirty="0"/>
          </a:p>
          <a:p>
            <a:r>
              <a:rPr lang="en-US" dirty="0"/>
              <a:t>https://memphite.com/cm9vZiB2ZWdldGFibGUgZmFybWluZw/</a:t>
            </a:r>
          </a:p>
        </p:txBody>
      </p:sp>
      <p:sp>
        <p:nvSpPr>
          <p:cNvPr id="4" name="Slide Number Placeholder 3"/>
          <p:cNvSpPr>
            <a:spLocks noGrp="1"/>
          </p:cNvSpPr>
          <p:nvPr>
            <p:ph type="sldNum" sz="quarter" idx="10"/>
          </p:nvPr>
        </p:nvSpPr>
        <p:spPr/>
        <p:txBody>
          <a:bodyPr/>
          <a:lstStyle/>
          <a:p>
            <a:fld id="{53CE8CEF-328E-433B-9EAA-9E43A26AC427}" type="slidenum">
              <a:rPr lang="en-US" smtClean="0"/>
              <a:t>23</a:t>
            </a:fld>
            <a:endParaRPr lang="en-US"/>
          </a:p>
        </p:txBody>
      </p:sp>
    </p:spTree>
    <p:extLst>
      <p:ext uri="{BB962C8B-B14F-4D97-AF65-F5344CB8AC3E}">
        <p14:creationId xmlns:p14="http://schemas.microsoft.com/office/powerpoint/2010/main" val="1840405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a:t>
            </a:r>
            <a:r>
              <a:rPr lang="en-US" sz="1200" kern="1200" baseline="0" dirty="0">
                <a:solidFill>
                  <a:schemeClr val="tx1"/>
                </a:solidFill>
                <a:effectLst/>
                <a:latin typeface="+mn-lt"/>
                <a:ea typeface="+mn-ea"/>
                <a:cs typeface="+mn-cs"/>
              </a:rPr>
              <a:t> earth has been bombarded by radiation since the time it was formed</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3CE8CEF-328E-433B-9EAA-9E43A26AC427}" type="slidenum">
              <a:rPr lang="en-US" smtClean="0"/>
              <a:t>4</a:t>
            </a:fld>
            <a:endParaRPr lang="en-US"/>
          </a:p>
        </p:txBody>
      </p:sp>
    </p:spTree>
    <p:extLst>
      <p:ext uri="{BB962C8B-B14F-4D97-AF65-F5344CB8AC3E}">
        <p14:creationId xmlns:p14="http://schemas.microsoft.com/office/powerpoint/2010/main" val="1353305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a lot of conversation today</a:t>
            </a:r>
            <a:r>
              <a:rPr lang="en-US" baseline="0" dirty="0"/>
              <a:t> about ‘low dose studies’ where the studies are in the </a:t>
            </a:r>
            <a:r>
              <a:rPr lang="en-US" baseline="0" dirty="0" err="1"/>
              <a:t>Gy</a:t>
            </a:r>
            <a:r>
              <a:rPr lang="en-US" baseline="0" dirty="0"/>
              <a:t> or </a:t>
            </a:r>
            <a:r>
              <a:rPr lang="en-US" baseline="0" dirty="0" err="1"/>
              <a:t>centiGy</a:t>
            </a:r>
            <a:r>
              <a:rPr lang="en-US" baseline="0" dirty="0"/>
              <a:t> range.  These are not (from the perspective of an environmental HP, low doses).  We need to find a way to figure out how to not get so enmeshed in the science that we are not able to see the forest (protection of the public) from the trees (the science of effects).</a:t>
            </a:r>
            <a:endParaRPr lang="en-US" dirty="0"/>
          </a:p>
        </p:txBody>
      </p:sp>
      <p:sp>
        <p:nvSpPr>
          <p:cNvPr id="4" name="Slide Number Placeholder 3"/>
          <p:cNvSpPr>
            <a:spLocks noGrp="1"/>
          </p:cNvSpPr>
          <p:nvPr>
            <p:ph type="sldNum" sz="quarter" idx="10"/>
          </p:nvPr>
        </p:nvSpPr>
        <p:spPr/>
        <p:txBody>
          <a:bodyPr/>
          <a:lstStyle/>
          <a:p>
            <a:fld id="{53CE8CEF-328E-433B-9EAA-9E43A26AC427}" type="slidenum">
              <a:rPr lang="en-US" smtClean="0"/>
              <a:t>24</a:t>
            </a:fld>
            <a:endParaRPr lang="en-US"/>
          </a:p>
        </p:txBody>
      </p:sp>
    </p:spTree>
    <p:extLst>
      <p:ext uri="{BB962C8B-B14F-4D97-AF65-F5344CB8AC3E}">
        <p14:creationId xmlns:p14="http://schemas.microsoft.com/office/powerpoint/2010/main" val="2055737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solve these complex</a:t>
            </a:r>
            <a:r>
              <a:rPr lang="en-US" baseline="0" dirty="0"/>
              <a:t> problems? By recognizing that complicated questions require not just engineering, but social, political and values as part of the discussion. Then we can make a difference.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an academic,</a:t>
            </a:r>
            <a:r>
              <a:rPr lang="en-US" sz="1200" kern="1200" baseline="0" dirty="0">
                <a:solidFill>
                  <a:schemeClr val="tx1"/>
                </a:solidFill>
                <a:effectLst/>
                <a:latin typeface="+mn-lt"/>
                <a:ea typeface="+mn-ea"/>
                <a:cs typeface="+mn-cs"/>
              </a:rPr>
              <a:t> I see solutions coming from o</a:t>
            </a:r>
            <a:r>
              <a:rPr lang="en-US" sz="1200" kern="1200" dirty="0">
                <a:solidFill>
                  <a:schemeClr val="tx1"/>
                </a:solidFill>
                <a:effectLst/>
                <a:latin typeface="+mn-lt"/>
                <a:ea typeface="+mn-ea"/>
                <a:cs typeface="+mn-cs"/>
              </a:rPr>
              <a:t>ur academic</a:t>
            </a:r>
            <a:r>
              <a:rPr lang="en-US" sz="1200" kern="1200" baseline="0" dirty="0">
                <a:solidFill>
                  <a:schemeClr val="tx1"/>
                </a:solidFill>
                <a:effectLst/>
                <a:latin typeface="+mn-lt"/>
                <a:ea typeface="+mn-ea"/>
                <a:cs typeface="+mn-cs"/>
              </a:rPr>
              <a:t> institutions. These are</a:t>
            </a:r>
            <a:r>
              <a:rPr lang="en-US" sz="1200" kern="1200" dirty="0">
                <a:solidFill>
                  <a:schemeClr val="tx1"/>
                </a:solidFill>
                <a:effectLst/>
                <a:latin typeface="+mn-lt"/>
                <a:ea typeface="+mn-ea"/>
                <a:cs typeface="+mn-cs"/>
              </a:rPr>
              <a:t> places to be proud of; not just for great science, amazing engineering, but also the more thorny discussion of values and inclusion and…. Science can help identify causes and point to solutions. Engineering can build the systems. But it is the well rounded understanding of the human condition that helps us create solutions that are equitable, just, and enduring.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3CE8CEF-328E-433B-9EAA-9E43A26AC427}" type="slidenum">
              <a:rPr lang="en-US" smtClean="0"/>
              <a:t>25</a:t>
            </a:fld>
            <a:endParaRPr lang="en-US"/>
          </a:p>
        </p:txBody>
      </p:sp>
    </p:spTree>
    <p:extLst>
      <p:ext uri="{BB962C8B-B14F-4D97-AF65-F5344CB8AC3E}">
        <p14:creationId xmlns:p14="http://schemas.microsoft.com/office/powerpoint/2010/main" val="1219813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E8CEF-328E-433B-9EAA-9E43A26AC427}" type="slidenum">
              <a:rPr lang="en-US" smtClean="0"/>
              <a:t>26</a:t>
            </a:fld>
            <a:endParaRPr lang="en-US"/>
          </a:p>
        </p:txBody>
      </p:sp>
    </p:spTree>
    <p:extLst>
      <p:ext uri="{BB962C8B-B14F-4D97-AF65-F5344CB8AC3E}">
        <p14:creationId xmlns:p14="http://schemas.microsoft.com/office/powerpoint/2010/main" val="90275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more than a hundred years, artificially generated ionizing radiation has played an integral part in the healing arts – diagnosing and treating disease, and saving countless lives in the process.  </a:t>
            </a:r>
          </a:p>
          <a:p>
            <a:endParaRPr lang="en-US" dirty="0"/>
          </a:p>
        </p:txBody>
      </p:sp>
      <p:sp>
        <p:nvSpPr>
          <p:cNvPr id="4" name="Slide Number Placeholder 3"/>
          <p:cNvSpPr>
            <a:spLocks noGrp="1"/>
          </p:cNvSpPr>
          <p:nvPr>
            <p:ph type="sldNum" sz="quarter" idx="10"/>
          </p:nvPr>
        </p:nvSpPr>
        <p:spPr/>
        <p:txBody>
          <a:bodyPr/>
          <a:lstStyle/>
          <a:p>
            <a:fld id="{53CE8CEF-328E-433B-9EAA-9E43A26AC427}" type="slidenum">
              <a:rPr lang="en-US" smtClean="0"/>
              <a:t>6</a:t>
            </a:fld>
            <a:endParaRPr lang="en-US"/>
          </a:p>
        </p:txBody>
      </p:sp>
    </p:spTree>
    <p:extLst>
      <p:ext uri="{BB962C8B-B14F-4D97-AF65-F5344CB8AC3E}">
        <p14:creationId xmlns:p14="http://schemas.microsoft.com/office/powerpoint/2010/main" val="310594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darker side to this story.  Ionizing radiation exposure has occurred alongside  some of the most horrific events in human history, and left a legacy of contamination in many parts of the world. </a:t>
            </a:r>
          </a:p>
          <a:p>
            <a:endParaRPr lang="en-US" dirty="0"/>
          </a:p>
          <a:p>
            <a:endParaRPr lang="en-US" dirty="0"/>
          </a:p>
          <a:p>
            <a:r>
              <a:rPr lang="en-US" dirty="0"/>
              <a:t>Today</a:t>
            </a:r>
            <a:r>
              <a:rPr lang="en-US" baseline="0" dirty="0"/>
              <a:t> – scientific discoveries or announcements are followed quickly by commercialization – even if the accuracy of the claims have not been verified. The same was true nearly 100 years ago.  Radium was discovered, and suddenly its in bath salts….</a:t>
            </a:r>
            <a:endParaRPr lang="en-US" dirty="0"/>
          </a:p>
          <a:p>
            <a:endParaRPr lang="en-US" dirty="0"/>
          </a:p>
          <a:p>
            <a:endParaRPr lang="en-US" dirty="0"/>
          </a:p>
          <a:p>
            <a:r>
              <a:rPr lang="en-US" dirty="0"/>
              <a:t>See https://www.orau.org/ptp/museumdirectory.htm</a:t>
            </a:r>
          </a:p>
        </p:txBody>
      </p:sp>
      <p:sp>
        <p:nvSpPr>
          <p:cNvPr id="4" name="Slide Number Placeholder 3"/>
          <p:cNvSpPr>
            <a:spLocks noGrp="1"/>
          </p:cNvSpPr>
          <p:nvPr>
            <p:ph type="sldNum" sz="quarter" idx="10"/>
          </p:nvPr>
        </p:nvSpPr>
        <p:spPr/>
        <p:txBody>
          <a:bodyPr/>
          <a:lstStyle/>
          <a:p>
            <a:fld id="{53CE8CEF-328E-433B-9EAA-9E43A26AC427}" type="slidenum">
              <a:rPr lang="en-US" smtClean="0"/>
              <a:t>7</a:t>
            </a:fld>
            <a:endParaRPr lang="en-US"/>
          </a:p>
        </p:txBody>
      </p:sp>
    </p:spTree>
    <p:extLst>
      <p:ext uri="{BB962C8B-B14F-4D97-AF65-F5344CB8AC3E}">
        <p14:creationId xmlns:p14="http://schemas.microsoft.com/office/powerpoint/2010/main" val="4271943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Ionizing radiation induces mutations</a:t>
            </a:r>
          </a:p>
          <a:p>
            <a:pPr marL="285750" indent="-285750">
              <a:buFont typeface="Arial" panose="020B0604020202020204" pitchFamily="34" charset="0"/>
              <a:buChar char="•"/>
            </a:pPr>
            <a:r>
              <a:rPr lang="en-US" dirty="0"/>
              <a:t>Herman J. Muller </a:t>
            </a:r>
          </a:p>
          <a:p>
            <a:pPr marL="285750" indent="-285750">
              <a:buFont typeface="Arial" panose="020B0604020202020204" pitchFamily="34" charset="0"/>
              <a:buChar char="•"/>
            </a:pPr>
            <a:r>
              <a:rPr lang="en-US" dirty="0"/>
              <a:t>Used Drosophila</a:t>
            </a:r>
          </a:p>
          <a:p>
            <a:pPr marL="285750" indent="-285750">
              <a:buFont typeface="Arial" panose="020B0604020202020204" pitchFamily="34" charset="0"/>
              <a:buChar char="•"/>
            </a:pPr>
            <a:r>
              <a:rPr lang="en-US" dirty="0"/>
              <a:t>X-rays</a:t>
            </a:r>
          </a:p>
          <a:p>
            <a:pPr marL="285750" indent="-285750">
              <a:buFont typeface="Arial" panose="020B0604020202020204" pitchFamily="34" charset="0"/>
              <a:buChar char="•"/>
            </a:pPr>
            <a:r>
              <a:rPr lang="en-US" dirty="0"/>
              <a:t>Radiation affected the germline, not only the soma</a:t>
            </a:r>
          </a:p>
          <a:p>
            <a:endParaRPr lang="en-US" dirty="0"/>
          </a:p>
        </p:txBody>
      </p:sp>
      <p:sp>
        <p:nvSpPr>
          <p:cNvPr id="4" name="Slide Number Placeholder 3"/>
          <p:cNvSpPr>
            <a:spLocks noGrp="1"/>
          </p:cNvSpPr>
          <p:nvPr>
            <p:ph type="sldNum" sz="quarter" idx="10"/>
          </p:nvPr>
        </p:nvSpPr>
        <p:spPr/>
        <p:txBody>
          <a:bodyPr/>
          <a:lstStyle/>
          <a:p>
            <a:fld id="{53CE8CEF-328E-433B-9EAA-9E43A26AC427}" type="slidenum">
              <a:rPr lang="en-US" smtClean="0"/>
              <a:t>8</a:t>
            </a:fld>
            <a:endParaRPr lang="en-US"/>
          </a:p>
        </p:txBody>
      </p:sp>
    </p:spTree>
    <p:extLst>
      <p:ext uri="{BB962C8B-B14F-4D97-AF65-F5344CB8AC3E}">
        <p14:creationId xmlns:p14="http://schemas.microsoft.com/office/powerpoint/2010/main" val="3749068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t>Employees of the U.S. Radium Corp. paint numbers on the faces of wristwatches using radioactive paint. </a:t>
            </a:r>
          </a:p>
          <a:p>
            <a:pPr marL="342900" indent="-342900">
              <a:buFont typeface="Arial" panose="020B0604020202020204" pitchFamily="34" charset="0"/>
              <a:buChar char="•"/>
            </a:pPr>
            <a:r>
              <a:rPr lang="en-US" sz="1200" dirty="0"/>
              <a:t>Dozens of women, known as "radium girls," later died of radium poisoning. </a:t>
            </a:r>
          </a:p>
          <a:p>
            <a:pPr marL="342900" indent="-342900">
              <a:buFont typeface="Arial" panose="020B0604020202020204" pitchFamily="34" charset="0"/>
              <a:buChar char="•"/>
            </a:pPr>
            <a:r>
              <a:rPr lang="en-US" sz="1200" dirty="0"/>
              <a:t>One of the last radium girls died in 2014 year at age 107. </a:t>
            </a:r>
            <a:endParaRPr lang="en-US" sz="1200" b="1" dirty="0"/>
          </a:p>
          <a:p>
            <a:endParaRPr lang="en-US" dirty="0"/>
          </a:p>
        </p:txBody>
      </p:sp>
      <p:sp>
        <p:nvSpPr>
          <p:cNvPr id="4" name="Slide Number Placeholder 3"/>
          <p:cNvSpPr>
            <a:spLocks noGrp="1"/>
          </p:cNvSpPr>
          <p:nvPr>
            <p:ph type="sldNum" sz="quarter" idx="10"/>
          </p:nvPr>
        </p:nvSpPr>
        <p:spPr/>
        <p:txBody>
          <a:bodyPr/>
          <a:lstStyle/>
          <a:p>
            <a:fld id="{53CE8CEF-328E-433B-9EAA-9E43A26AC427}" type="slidenum">
              <a:rPr lang="en-US" smtClean="0"/>
              <a:t>9</a:t>
            </a:fld>
            <a:endParaRPr lang="en-US"/>
          </a:p>
        </p:txBody>
      </p:sp>
    </p:spTree>
    <p:extLst>
      <p:ext uri="{BB962C8B-B14F-4D97-AF65-F5344CB8AC3E}">
        <p14:creationId xmlns:p14="http://schemas.microsoft.com/office/powerpoint/2010/main" val="233066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Trinity explosion, 16 </a:t>
            </a:r>
            <a:r>
              <a:rPr lang="en-US" sz="1200" b="0" i="0" kern="1200" dirty="0" err="1">
                <a:solidFill>
                  <a:schemeClr val="tx1"/>
                </a:solidFill>
                <a:effectLst/>
                <a:latin typeface="+mn-lt"/>
                <a:ea typeface="+mn-ea"/>
                <a:cs typeface="+mn-cs"/>
              </a:rPr>
              <a:t>ms</a:t>
            </a:r>
            <a:r>
              <a:rPr lang="en-US" sz="1200" b="0" i="0" kern="1200" dirty="0">
                <a:solidFill>
                  <a:schemeClr val="tx1"/>
                </a:solidFill>
                <a:effectLst/>
                <a:latin typeface="+mn-lt"/>
                <a:ea typeface="+mn-ea"/>
                <a:cs typeface="+mn-cs"/>
              </a:rPr>
              <a:t> after detonation. The viewed hemisphere's highest point in this image is about 200 </a:t>
            </a:r>
            <a:r>
              <a:rPr lang="en-US" sz="1200" b="0" i="0" kern="1200" dirty="0" err="1">
                <a:solidFill>
                  <a:schemeClr val="tx1"/>
                </a:solidFill>
                <a:effectLst/>
                <a:latin typeface="+mn-lt"/>
                <a:ea typeface="+mn-ea"/>
                <a:cs typeface="+mn-cs"/>
              </a:rPr>
              <a:t>metres</a:t>
            </a:r>
            <a:r>
              <a:rPr lang="en-US" sz="1200" b="0" i="0" kern="1200" dirty="0">
                <a:solidFill>
                  <a:schemeClr val="tx1"/>
                </a:solidFill>
                <a:effectLst/>
                <a:latin typeface="+mn-lt"/>
                <a:ea typeface="+mn-ea"/>
                <a:cs typeface="+mn-cs"/>
              </a:rPr>
              <a:t> (660 </a:t>
            </a:r>
            <a:r>
              <a:rPr lang="en-US" sz="1200" b="0" i="0" kern="1200" dirty="0" err="1">
                <a:solidFill>
                  <a:schemeClr val="tx1"/>
                </a:solidFill>
                <a:effectLst/>
                <a:latin typeface="+mn-lt"/>
                <a:ea typeface="+mn-ea"/>
                <a:cs typeface="+mn-cs"/>
              </a:rPr>
              <a:t>ft</a:t>
            </a:r>
            <a:r>
              <a:rPr lang="en-US" sz="1200" b="0" i="0" kern="1200" dirty="0">
                <a:solidFill>
                  <a:schemeClr val="tx1"/>
                </a:solidFill>
                <a:effectLst/>
                <a:latin typeface="+mn-lt"/>
                <a:ea typeface="+mn-ea"/>
                <a:cs typeface="+mn-cs"/>
              </a:rPr>
              <a:t>) high.</a:t>
            </a:r>
          </a:p>
          <a:p>
            <a:endParaRPr lang="en-US" sz="1200" b="0" i="0" kern="1200" dirty="0">
              <a:solidFill>
                <a:schemeClr val="tx1"/>
              </a:solidFill>
              <a:effectLst/>
              <a:latin typeface="+mn-lt"/>
              <a:ea typeface="+mn-ea"/>
              <a:cs typeface="+mn-cs"/>
            </a:endParaRPr>
          </a:p>
          <a:p>
            <a:r>
              <a:rPr lang="en-US" dirty="0"/>
              <a:t>https://commons.wikimedia.org/wiki/File:Trinity_tower.jpg</a:t>
            </a:r>
          </a:p>
          <a:p>
            <a:r>
              <a:rPr lang="en-US"/>
              <a:t>https://en.wikipedia.org/wiki/Trinity_(nuclear_test)#/media/File:Trinity_Test_Fireball_16ms.jpg</a:t>
            </a:r>
            <a:endParaRPr lang="en-US" dirty="0"/>
          </a:p>
        </p:txBody>
      </p:sp>
      <p:sp>
        <p:nvSpPr>
          <p:cNvPr id="4" name="Slide Number Placeholder 3"/>
          <p:cNvSpPr>
            <a:spLocks noGrp="1"/>
          </p:cNvSpPr>
          <p:nvPr>
            <p:ph type="sldNum" sz="quarter" idx="10"/>
          </p:nvPr>
        </p:nvSpPr>
        <p:spPr/>
        <p:txBody>
          <a:bodyPr/>
          <a:lstStyle/>
          <a:p>
            <a:fld id="{53CE8CEF-328E-433B-9EAA-9E43A26AC427}" type="slidenum">
              <a:rPr lang="en-US" smtClean="0"/>
              <a:t>10</a:t>
            </a:fld>
            <a:endParaRPr lang="en-US"/>
          </a:p>
        </p:txBody>
      </p:sp>
    </p:spTree>
    <p:extLst>
      <p:ext uri="{BB962C8B-B14F-4D97-AF65-F5344CB8AC3E}">
        <p14:creationId xmlns:p14="http://schemas.microsoft.com/office/powerpoint/2010/main" val="1708090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 1945 we detonated two weapons</a:t>
            </a:r>
            <a:r>
              <a:rPr lang="en-US" baseline="0" dirty="0"/>
              <a:t> at Hiroshima and Nagasaki</a:t>
            </a:r>
          </a:p>
          <a:p>
            <a:r>
              <a:rPr lang="en-US" sz="1200" b="0" i="0" kern="1200" dirty="0">
                <a:solidFill>
                  <a:schemeClr val="tx1"/>
                </a:solidFill>
                <a:effectLst/>
                <a:latin typeface="+mn-lt"/>
                <a:ea typeface="+mn-ea"/>
                <a:cs typeface="+mn-cs"/>
              </a:rPr>
              <a:t>The Manhattan Project produced two different </a:t>
            </a:r>
            <a:r>
              <a:rPr lang="en-US" sz="1200" b="1" i="0" kern="1200" dirty="0">
                <a:solidFill>
                  <a:schemeClr val="tx1"/>
                </a:solidFill>
                <a:effectLst/>
                <a:latin typeface="+mn-lt"/>
                <a:ea typeface="+mn-ea"/>
                <a:cs typeface="+mn-cs"/>
              </a:rPr>
              <a:t>types</a:t>
            </a:r>
            <a:r>
              <a:rPr lang="en-US" sz="1200" b="0" i="0" kern="1200" dirty="0">
                <a:solidFill>
                  <a:schemeClr val="tx1"/>
                </a:solidFill>
                <a:effectLst/>
                <a:latin typeface="+mn-lt"/>
                <a:ea typeface="+mn-ea"/>
                <a:cs typeface="+mn-cs"/>
              </a:rPr>
              <a:t> of atomic </a:t>
            </a:r>
            <a:r>
              <a:rPr lang="en-US" sz="1200" b="1" i="0" kern="1200" dirty="0">
                <a:solidFill>
                  <a:schemeClr val="tx1"/>
                </a:solidFill>
                <a:effectLst/>
                <a:latin typeface="+mn-lt"/>
                <a:ea typeface="+mn-ea"/>
                <a:cs typeface="+mn-cs"/>
              </a:rPr>
              <a:t>bombs</a:t>
            </a:r>
            <a:r>
              <a:rPr lang="en-US" sz="1200" b="0" i="0" kern="1200" dirty="0">
                <a:solidFill>
                  <a:schemeClr val="tx1"/>
                </a:solidFill>
                <a:effectLst/>
                <a:latin typeface="+mn-lt"/>
                <a:ea typeface="+mn-ea"/>
                <a:cs typeface="+mn-cs"/>
              </a:rPr>
              <a:t>, code-named Fat Man and Little Boy. Fat Man, which was dropped on </a:t>
            </a:r>
            <a:r>
              <a:rPr lang="en-US" sz="1200" b="1" i="0" kern="1200" dirty="0">
                <a:solidFill>
                  <a:schemeClr val="tx1"/>
                </a:solidFill>
                <a:effectLst/>
                <a:latin typeface="+mn-lt"/>
                <a:ea typeface="+mn-ea"/>
                <a:cs typeface="+mn-cs"/>
              </a:rPr>
              <a:t>Nagasaki</a:t>
            </a:r>
            <a:r>
              <a:rPr lang="en-US" sz="1200" b="0" i="0" kern="1200" dirty="0">
                <a:solidFill>
                  <a:schemeClr val="tx1"/>
                </a:solidFill>
                <a:effectLst/>
                <a:latin typeface="+mn-lt"/>
                <a:ea typeface="+mn-ea"/>
                <a:cs typeface="+mn-cs"/>
              </a:rPr>
              <a:t>, was the more complex of the two.</a:t>
            </a:r>
          </a:p>
          <a:p>
            <a:r>
              <a:rPr lang="en-US" sz="1200" b="1" i="0" kern="1200" dirty="0">
                <a:solidFill>
                  <a:schemeClr val="tx1"/>
                </a:solidFill>
                <a:effectLst/>
                <a:latin typeface="+mn-lt"/>
                <a:ea typeface="+mn-ea"/>
                <a:cs typeface="+mn-cs"/>
              </a:rPr>
              <a:t>Hiroshima</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bomb</a:t>
            </a:r>
            <a:r>
              <a:rPr lang="en-US" sz="1200" b="0" i="0" kern="1200" dirty="0">
                <a:solidFill>
                  <a:schemeClr val="tx1"/>
                </a:solidFill>
                <a:effectLst/>
                <a:latin typeface="+mn-lt"/>
                <a:ea typeface="+mn-ea"/>
                <a:cs typeface="+mn-cs"/>
              </a:rPr>
              <a:t> was known as "Little Boy", a uranium gun-</a:t>
            </a:r>
            <a:r>
              <a:rPr lang="en-US" sz="1200" b="1" i="0" kern="1200" dirty="0">
                <a:solidFill>
                  <a:schemeClr val="tx1"/>
                </a:solidFill>
                <a:effectLst/>
                <a:latin typeface="+mn-lt"/>
                <a:ea typeface="+mn-ea"/>
                <a:cs typeface="+mn-cs"/>
              </a:rPr>
              <a:t>type bomb</a:t>
            </a:r>
            <a:r>
              <a:rPr lang="en-US" sz="1200" b="0" i="0" kern="1200" dirty="0">
                <a:solidFill>
                  <a:schemeClr val="tx1"/>
                </a:solidFill>
                <a:effectLst/>
                <a:latin typeface="+mn-lt"/>
                <a:ea typeface="+mn-ea"/>
                <a:cs typeface="+mn-cs"/>
              </a:rPr>
              <a:t> that exploded with about thirteen kilotons of force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Three days after the United States dropped an atomic bomb on Hiroshima, a second atomic bomb was dropped on Nagasaki on August 9 – a 21-kiloton plutonium device known as "Fat Man.”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not unlikely that the estimates of killed and wounded in Hiroshima (150,000) and Nagasaki (75,000) are over conservative.</a:t>
            </a:r>
            <a:endParaRPr lang="en-US" dirty="0"/>
          </a:p>
        </p:txBody>
      </p:sp>
      <p:sp>
        <p:nvSpPr>
          <p:cNvPr id="4" name="Slide Number Placeholder 3"/>
          <p:cNvSpPr>
            <a:spLocks noGrp="1"/>
          </p:cNvSpPr>
          <p:nvPr>
            <p:ph type="sldNum" sz="quarter" idx="10"/>
          </p:nvPr>
        </p:nvSpPr>
        <p:spPr/>
        <p:txBody>
          <a:bodyPr/>
          <a:lstStyle/>
          <a:p>
            <a:fld id="{53CE8CEF-328E-433B-9EAA-9E43A26AC427}" type="slidenum">
              <a:rPr lang="en-US" smtClean="0"/>
              <a:t>11</a:t>
            </a:fld>
            <a:endParaRPr lang="en-US"/>
          </a:p>
        </p:txBody>
      </p:sp>
    </p:spTree>
    <p:extLst>
      <p:ext uri="{BB962C8B-B14F-4D97-AF65-F5344CB8AC3E}">
        <p14:creationId xmlns:p14="http://schemas.microsoft.com/office/powerpoint/2010/main" val="1348833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this is a scientific talk, we had to have a graph.  Here it is.  Notice that the occupational exposure limits have remain unchanged,</a:t>
            </a:r>
            <a:r>
              <a:rPr lang="en-US" baseline="0" dirty="0"/>
              <a:t> even though the underlying scientific basis has……</a:t>
            </a:r>
            <a:endParaRPr lang="en-US" dirty="0"/>
          </a:p>
        </p:txBody>
      </p:sp>
      <p:sp>
        <p:nvSpPr>
          <p:cNvPr id="4" name="Slide Number Placeholder 3"/>
          <p:cNvSpPr>
            <a:spLocks noGrp="1"/>
          </p:cNvSpPr>
          <p:nvPr>
            <p:ph type="sldNum" sz="quarter" idx="10"/>
          </p:nvPr>
        </p:nvSpPr>
        <p:spPr/>
        <p:txBody>
          <a:bodyPr/>
          <a:lstStyle/>
          <a:p>
            <a:fld id="{53CE8CEF-328E-433B-9EAA-9E43A26AC427}" type="slidenum">
              <a:rPr lang="en-US" smtClean="0"/>
              <a:t>12</a:t>
            </a:fld>
            <a:endParaRPr lang="en-US"/>
          </a:p>
        </p:txBody>
      </p:sp>
    </p:spTree>
    <p:extLst>
      <p:ext uri="{BB962C8B-B14F-4D97-AF65-F5344CB8AC3E}">
        <p14:creationId xmlns:p14="http://schemas.microsoft.com/office/powerpoint/2010/main" val="38390403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7" name="Rectangle 36"/>
          <p:cNvSpPr/>
          <p:nvPr userDrawn="1"/>
        </p:nvSpPr>
        <p:spPr>
          <a:xfrm>
            <a:off x="-5206" y="-20820"/>
            <a:ext cx="9160817" cy="1143161"/>
          </a:xfrm>
          <a:prstGeom prst="rect">
            <a:avLst/>
          </a:prstGeom>
          <a:solidFill>
            <a:srgbClr val="DC4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Title 1"/>
          <p:cNvSpPr>
            <a:spLocks noGrp="1"/>
          </p:cNvSpPr>
          <p:nvPr>
            <p:ph type="ctrTitle" hasCustomPrompt="1"/>
          </p:nvPr>
        </p:nvSpPr>
        <p:spPr>
          <a:xfrm>
            <a:off x="685800" y="2732725"/>
            <a:ext cx="7772400" cy="1083277"/>
          </a:xfrm>
          <a:prstGeom prst="rect">
            <a:avLst/>
          </a:prstGeom>
        </p:spPr>
        <p:txBody>
          <a:bodyPr>
            <a:normAutofit/>
          </a:bodyPr>
          <a:lstStyle>
            <a:lvl1pPr>
              <a:defRPr sz="4800">
                <a:solidFill>
                  <a:srgbClr val="DC4400"/>
                </a:solidFill>
                <a:latin typeface="Impact"/>
                <a:cs typeface="Impact"/>
              </a:defRPr>
            </a:lvl1pPr>
          </a:lstStyle>
          <a:p>
            <a:r>
              <a:rPr lang="en-US" dirty="0"/>
              <a:t>Presentation Title</a:t>
            </a:r>
          </a:p>
        </p:txBody>
      </p:sp>
      <p:sp>
        <p:nvSpPr>
          <p:cNvPr id="39" name="Subtitle 2"/>
          <p:cNvSpPr>
            <a:spLocks noGrp="1"/>
          </p:cNvSpPr>
          <p:nvPr>
            <p:ph type="subTitle" idx="1" hasCustomPrompt="1"/>
          </p:nvPr>
        </p:nvSpPr>
        <p:spPr>
          <a:xfrm>
            <a:off x="1371600" y="3835238"/>
            <a:ext cx="6400800" cy="1327821"/>
          </a:xfrm>
          <a:prstGeom prst="rect">
            <a:avLst/>
          </a:prstGeom>
        </p:spPr>
        <p:txBody>
          <a:bodyPr>
            <a:normAutofit/>
          </a:bodyPr>
          <a:lstStyle>
            <a:lvl1pPr marL="0" indent="0" algn="ctr">
              <a:lnSpc>
                <a:spcPct val="130000"/>
              </a:lnSpc>
              <a:buNone/>
              <a:defRPr sz="2800" baseline="0">
                <a:solidFill>
                  <a:schemeClr val="tx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Presenter(s) </a:t>
            </a:r>
            <a:br>
              <a:rPr lang="en-US" dirty="0"/>
            </a:br>
            <a:r>
              <a:rPr lang="en-US" dirty="0"/>
              <a:t>Date</a:t>
            </a:r>
          </a:p>
        </p:txBody>
      </p:sp>
      <p:pic>
        <p:nvPicPr>
          <p:cNvPr id="41" name="Picture 40" descr="OSU_horizontal_2C_W_over_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798" y="155700"/>
            <a:ext cx="2637847" cy="802078"/>
          </a:xfrm>
          <a:prstGeom prst="rect">
            <a:avLst/>
          </a:prstGeom>
        </p:spPr>
      </p:pic>
      <p:pic>
        <p:nvPicPr>
          <p:cNvPr id="7" name="Picture 6" descr="COE_NSE_Verdana_Whit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54380" y="460024"/>
            <a:ext cx="3763355" cy="342900"/>
          </a:xfrm>
          <a:prstGeom prst="rect">
            <a:avLst/>
          </a:prstGeom>
        </p:spPr>
      </p:pic>
    </p:spTree>
    <p:extLst>
      <p:ext uri="{BB962C8B-B14F-4D97-AF65-F5344CB8AC3E}">
        <p14:creationId xmlns:p14="http://schemas.microsoft.com/office/powerpoint/2010/main" val="3616546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684914" y="1250845"/>
            <a:ext cx="7774175" cy="1193114"/>
          </a:xfrm>
          <a:prstGeom prst="rect">
            <a:avLst/>
          </a:prstGeom>
        </p:spPr>
        <p:txBody>
          <a:bodyPr/>
          <a:lstStyle>
            <a:lvl1pPr algn="l">
              <a:defRPr>
                <a:solidFill>
                  <a:srgbClr val="DC4400"/>
                </a:solidFill>
                <a:latin typeface="Impact"/>
                <a:cs typeface="Impact"/>
              </a:defRPr>
            </a:lvl1pPr>
          </a:lstStyle>
          <a:p>
            <a:r>
              <a:rPr lang="en-US" dirty="0"/>
              <a:t>Click to edit Master title style</a:t>
            </a:r>
          </a:p>
        </p:txBody>
      </p:sp>
      <p:sp>
        <p:nvSpPr>
          <p:cNvPr id="8" name="Content Placeholder 2"/>
          <p:cNvSpPr>
            <a:spLocks noGrp="1"/>
          </p:cNvSpPr>
          <p:nvPr>
            <p:ph idx="1"/>
          </p:nvPr>
        </p:nvSpPr>
        <p:spPr>
          <a:xfrm>
            <a:off x="684914" y="2443959"/>
            <a:ext cx="7774175" cy="3682206"/>
          </a:xfrm>
          <a:prstGeom prst="rect">
            <a:avLst/>
          </a:prstGeom>
        </p:spPr>
        <p:txBody>
          <a:bodyPr/>
          <a:lstStyle>
            <a:lvl1pPr algn="l">
              <a:defRPr>
                <a:latin typeface="Verdana"/>
                <a:cs typeface="Verdana"/>
              </a:defRPr>
            </a:lvl1pPr>
            <a:lvl2pPr algn="l">
              <a:defRPr>
                <a:latin typeface="Verdana"/>
                <a:cs typeface="Verdana"/>
              </a:defRPr>
            </a:lvl2pPr>
            <a:lvl3pPr algn="l">
              <a:defRPr>
                <a:latin typeface="Verdana"/>
                <a:cs typeface="Verdana"/>
              </a:defRPr>
            </a:lvl3pPr>
            <a:lvl4pPr algn="l">
              <a:defRPr>
                <a:latin typeface="Verdana"/>
                <a:cs typeface="Verdana"/>
              </a:defRPr>
            </a:lvl4pPr>
            <a:lvl5pPr algn="l">
              <a:defRPr>
                <a:latin typeface="Verdana"/>
                <a:cs typeface="Verdan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p:cNvSpPr>
            <a:spLocks noGrp="1"/>
          </p:cNvSpPr>
          <p:nvPr>
            <p:ph type="dt" sz="half" idx="10"/>
          </p:nvPr>
        </p:nvSpPr>
        <p:spPr>
          <a:xfrm>
            <a:off x="684914" y="6356354"/>
            <a:ext cx="1905887" cy="365125"/>
          </a:xfrm>
          <a:prstGeom prst="rect">
            <a:avLst/>
          </a:prstGeom>
        </p:spPr>
        <p:txBody>
          <a:bodyPr/>
          <a:lstStyle>
            <a:lvl1pPr>
              <a:defRPr>
                <a:latin typeface="Verdana"/>
                <a:cs typeface="Verdana"/>
              </a:defRPr>
            </a:lvl1pPr>
          </a:lstStyle>
          <a:p>
            <a:fld id="{9BD0DD54-9116-BF41-84A5-68A4D7F67848}" type="datetimeFigureOut">
              <a:rPr lang="en-US" smtClean="0"/>
              <a:pPr/>
              <a:t>10/2/2018</a:t>
            </a:fld>
            <a:endParaRPr lang="en-US" dirty="0"/>
          </a:p>
        </p:txBody>
      </p:sp>
      <p:sp>
        <p:nvSpPr>
          <p:cNvPr id="10" name="Footer Placeholder 4"/>
          <p:cNvSpPr>
            <a:spLocks noGrp="1"/>
          </p:cNvSpPr>
          <p:nvPr>
            <p:ph type="ftr" sz="quarter" idx="11"/>
          </p:nvPr>
        </p:nvSpPr>
        <p:spPr>
          <a:xfrm>
            <a:off x="3124200" y="6356354"/>
            <a:ext cx="2895600" cy="365125"/>
          </a:xfrm>
          <a:prstGeom prst="rect">
            <a:avLst/>
          </a:prstGeom>
        </p:spPr>
        <p:txBody>
          <a:bodyPr/>
          <a:lstStyle>
            <a:lvl1pPr>
              <a:defRPr>
                <a:latin typeface="Verdana"/>
                <a:cs typeface="Verdana"/>
              </a:defRPr>
            </a:lvl1pPr>
          </a:lstStyle>
          <a:p>
            <a:endParaRPr lang="en-US" dirty="0"/>
          </a:p>
        </p:txBody>
      </p:sp>
      <p:sp>
        <p:nvSpPr>
          <p:cNvPr id="11" name="Slide Number Placeholder 5"/>
          <p:cNvSpPr>
            <a:spLocks noGrp="1"/>
          </p:cNvSpPr>
          <p:nvPr>
            <p:ph type="sldNum" sz="quarter" idx="12"/>
          </p:nvPr>
        </p:nvSpPr>
        <p:spPr>
          <a:xfrm>
            <a:off x="6553201" y="6356354"/>
            <a:ext cx="1917072" cy="365125"/>
          </a:xfrm>
          <a:prstGeom prst="rect">
            <a:avLst/>
          </a:prstGeom>
        </p:spPr>
        <p:txBody>
          <a:bodyPr/>
          <a:lstStyle>
            <a:lvl1pPr>
              <a:defRPr>
                <a:latin typeface="Verdana"/>
                <a:cs typeface="Verdana"/>
              </a:defRPr>
            </a:lvl1pPr>
          </a:lstStyle>
          <a:p>
            <a:fld id="{A9F06186-681F-7246-9274-0E5FA005C98D}" type="slidenum">
              <a:rPr lang="en-US" smtClean="0"/>
              <a:pPr/>
              <a:t>‹#›</a:t>
            </a:fld>
            <a:endParaRPr lang="en-US" dirty="0"/>
          </a:p>
        </p:txBody>
      </p:sp>
      <p:pic>
        <p:nvPicPr>
          <p:cNvPr id="12" name="Picture 11" descr="OSU_COE_horizontal_2C_O_over_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99868" y="324703"/>
            <a:ext cx="2570404" cy="802297"/>
          </a:xfrm>
          <a:prstGeom prst="rect">
            <a:avLst/>
          </a:prstGeom>
        </p:spPr>
      </p:pic>
    </p:spTree>
    <p:extLst>
      <p:ext uri="{BB962C8B-B14F-4D97-AF65-F5344CB8AC3E}">
        <p14:creationId xmlns:p14="http://schemas.microsoft.com/office/powerpoint/2010/main" val="240303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OSU_COE_horizontal_2C_O_over_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20355" y="324703"/>
            <a:ext cx="2649917" cy="802297"/>
          </a:xfrm>
          <a:prstGeom prst="rect">
            <a:avLst/>
          </a:prstGeom>
        </p:spPr>
      </p:pic>
      <p:sp>
        <p:nvSpPr>
          <p:cNvPr id="8" name="Title 1"/>
          <p:cNvSpPr>
            <a:spLocks noGrp="1"/>
          </p:cNvSpPr>
          <p:nvPr>
            <p:ph type="title"/>
          </p:nvPr>
        </p:nvSpPr>
        <p:spPr>
          <a:xfrm>
            <a:off x="696099" y="2832443"/>
            <a:ext cx="7774175" cy="1193114"/>
          </a:xfrm>
          <a:prstGeom prst="rect">
            <a:avLst/>
          </a:prstGeom>
        </p:spPr>
        <p:txBody>
          <a:bodyPr/>
          <a:lstStyle>
            <a:lvl1pPr algn="ctr">
              <a:defRPr>
                <a:solidFill>
                  <a:srgbClr val="DC4400"/>
                </a:solidFill>
                <a:latin typeface="Impact"/>
                <a:cs typeface="Impact"/>
              </a:defRPr>
            </a:lvl1pPr>
          </a:lstStyle>
          <a:p>
            <a:r>
              <a:rPr lang="en-US" dirty="0"/>
              <a:t>Click to edit Master title style</a:t>
            </a:r>
          </a:p>
        </p:txBody>
      </p:sp>
      <p:sp>
        <p:nvSpPr>
          <p:cNvPr id="9" name="Date Placeholder 3"/>
          <p:cNvSpPr>
            <a:spLocks noGrp="1"/>
          </p:cNvSpPr>
          <p:nvPr>
            <p:ph type="dt" sz="half" idx="10"/>
          </p:nvPr>
        </p:nvSpPr>
        <p:spPr>
          <a:xfrm>
            <a:off x="684914" y="6356354"/>
            <a:ext cx="1905887" cy="365125"/>
          </a:xfrm>
          <a:prstGeom prst="rect">
            <a:avLst/>
          </a:prstGeom>
        </p:spPr>
        <p:txBody>
          <a:bodyPr/>
          <a:lstStyle>
            <a:lvl1pPr>
              <a:defRPr>
                <a:latin typeface="Verdana"/>
                <a:cs typeface="Verdana"/>
              </a:defRPr>
            </a:lvl1pPr>
          </a:lstStyle>
          <a:p>
            <a:fld id="{9BD0DD54-9116-BF41-84A5-68A4D7F67848}" type="datetimeFigureOut">
              <a:rPr lang="en-US" smtClean="0"/>
              <a:pPr/>
              <a:t>10/2/2018</a:t>
            </a:fld>
            <a:endParaRPr lang="en-US" dirty="0"/>
          </a:p>
        </p:txBody>
      </p:sp>
      <p:sp>
        <p:nvSpPr>
          <p:cNvPr id="10" name="Footer Placeholder 4"/>
          <p:cNvSpPr>
            <a:spLocks noGrp="1"/>
          </p:cNvSpPr>
          <p:nvPr>
            <p:ph type="ftr" sz="quarter" idx="11"/>
          </p:nvPr>
        </p:nvSpPr>
        <p:spPr>
          <a:xfrm>
            <a:off x="3124200" y="6356354"/>
            <a:ext cx="2895600" cy="365125"/>
          </a:xfrm>
          <a:prstGeom prst="rect">
            <a:avLst/>
          </a:prstGeom>
        </p:spPr>
        <p:txBody>
          <a:bodyPr/>
          <a:lstStyle>
            <a:lvl1pPr>
              <a:defRPr>
                <a:latin typeface="Verdana"/>
                <a:cs typeface="Verdana"/>
              </a:defRPr>
            </a:lvl1pPr>
          </a:lstStyle>
          <a:p>
            <a:endParaRPr lang="en-US" dirty="0"/>
          </a:p>
        </p:txBody>
      </p:sp>
      <p:sp>
        <p:nvSpPr>
          <p:cNvPr id="11" name="Slide Number Placeholder 5"/>
          <p:cNvSpPr>
            <a:spLocks noGrp="1"/>
          </p:cNvSpPr>
          <p:nvPr>
            <p:ph type="sldNum" sz="quarter" idx="12"/>
          </p:nvPr>
        </p:nvSpPr>
        <p:spPr>
          <a:xfrm>
            <a:off x="6553201" y="6356354"/>
            <a:ext cx="1917072" cy="365125"/>
          </a:xfrm>
          <a:prstGeom prst="rect">
            <a:avLst/>
          </a:prstGeom>
        </p:spPr>
        <p:txBody>
          <a:bodyPr/>
          <a:lstStyle>
            <a:lvl1pPr>
              <a:defRPr>
                <a:latin typeface="Verdana"/>
                <a:cs typeface="Verdana"/>
              </a:defRPr>
            </a:lvl1pPr>
          </a:lstStyle>
          <a:p>
            <a:fld id="{A9F06186-681F-7246-9274-0E5FA005C98D}" type="slidenum">
              <a:rPr lang="en-US" smtClean="0"/>
              <a:pPr/>
              <a:t>‹#›</a:t>
            </a:fld>
            <a:endParaRPr lang="en-US" dirty="0"/>
          </a:p>
        </p:txBody>
      </p:sp>
    </p:spTree>
    <p:extLst>
      <p:ext uri="{BB962C8B-B14F-4D97-AF65-F5344CB8AC3E}">
        <p14:creationId xmlns:p14="http://schemas.microsoft.com/office/powerpoint/2010/main" val="1619974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8" name="Picture 7" descr="OSU_COE_horizontal_2C_O_over_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01085" y="324703"/>
            <a:ext cx="2769187" cy="802297"/>
          </a:xfrm>
          <a:prstGeom prst="rect">
            <a:avLst/>
          </a:prstGeom>
        </p:spPr>
      </p:pic>
      <p:sp>
        <p:nvSpPr>
          <p:cNvPr id="9" name="Date Placeholder 3"/>
          <p:cNvSpPr>
            <a:spLocks noGrp="1"/>
          </p:cNvSpPr>
          <p:nvPr>
            <p:ph type="dt" sz="half" idx="10"/>
          </p:nvPr>
        </p:nvSpPr>
        <p:spPr>
          <a:xfrm>
            <a:off x="684914" y="6356354"/>
            <a:ext cx="1905887" cy="365125"/>
          </a:xfrm>
          <a:prstGeom prst="rect">
            <a:avLst/>
          </a:prstGeom>
        </p:spPr>
        <p:txBody>
          <a:bodyPr/>
          <a:lstStyle>
            <a:lvl1pPr>
              <a:defRPr>
                <a:latin typeface="Verdana"/>
                <a:cs typeface="Verdana"/>
              </a:defRPr>
            </a:lvl1pPr>
          </a:lstStyle>
          <a:p>
            <a:fld id="{9BD0DD54-9116-BF41-84A5-68A4D7F67848}" type="datetimeFigureOut">
              <a:rPr lang="en-US" smtClean="0"/>
              <a:pPr/>
              <a:t>10/2/2018</a:t>
            </a:fld>
            <a:endParaRPr lang="en-US" dirty="0"/>
          </a:p>
        </p:txBody>
      </p:sp>
      <p:sp>
        <p:nvSpPr>
          <p:cNvPr id="10" name="Footer Placeholder 4"/>
          <p:cNvSpPr>
            <a:spLocks noGrp="1"/>
          </p:cNvSpPr>
          <p:nvPr>
            <p:ph type="ftr" sz="quarter" idx="11"/>
          </p:nvPr>
        </p:nvSpPr>
        <p:spPr>
          <a:xfrm>
            <a:off x="3124200" y="6356354"/>
            <a:ext cx="2895600" cy="365125"/>
          </a:xfrm>
          <a:prstGeom prst="rect">
            <a:avLst/>
          </a:prstGeom>
        </p:spPr>
        <p:txBody>
          <a:bodyPr/>
          <a:lstStyle>
            <a:lvl1pPr>
              <a:defRPr>
                <a:latin typeface="Verdana"/>
                <a:cs typeface="Verdana"/>
              </a:defRPr>
            </a:lvl1pPr>
          </a:lstStyle>
          <a:p>
            <a:endParaRPr lang="en-US" dirty="0"/>
          </a:p>
        </p:txBody>
      </p:sp>
      <p:sp>
        <p:nvSpPr>
          <p:cNvPr id="11" name="Slide Number Placeholder 5"/>
          <p:cNvSpPr>
            <a:spLocks noGrp="1"/>
          </p:cNvSpPr>
          <p:nvPr>
            <p:ph type="sldNum" sz="quarter" idx="12"/>
          </p:nvPr>
        </p:nvSpPr>
        <p:spPr>
          <a:xfrm>
            <a:off x="6553201" y="6356354"/>
            <a:ext cx="1917072" cy="365125"/>
          </a:xfrm>
          <a:prstGeom prst="rect">
            <a:avLst/>
          </a:prstGeom>
        </p:spPr>
        <p:txBody>
          <a:bodyPr/>
          <a:lstStyle>
            <a:lvl1pPr>
              <a:defRPr>
                <a:latin typeface="Verdana"/>
                <a:cs typeface="Verdana"/>
              </a:defRPr>
            </a:lvl1pPr>
          </a:lstStyle>
          <a:p>
            <a:fld id="{A9F06186-681F-7246-9274-0E5FA005C98D}" type="slidenum">
              <a:rPr lang="en-US" smtClean="0"/>
              <a:pPr/>
              <a:t>‹#›</a:t>
            </a:fld>
            <a:endParaRPr lang="en-US" dirty="0"/>
          </a:p>
        </p:txBody>
      </p:sp>
    </p:spTree>
    <p:extLst>
      <p:ext uri="{BB962C8B-B14F-4D97-AF65-F5344CB8AC3E}">
        <p14:creationId xmlns:p14="http://schemas.microsoft.com/office/powerpoint/2010/main" val="316362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AU"/>
          </a:p>
        </p:txBody>
      </p:sp>
      <p:sp>
        <p:nvSpPr>
          <p:cNvPr id="3" name="Chart Placeholder 2"/>
          <p:cNvSpPr>
            <a:spLocks noGrp="1"/>
          </p:cNvSpPr>
          <p:nvPr>
            <p:ph type="chart" idx="1"/>
          </p:nvPr>
        </p:nvSpPr>
        <p:spPr>
          <a:xfrm>
            <a:off x="457200" y="1600204"/>
            <a:ext cx="8229600" cy="4525963"/>
          </a:xfrm>
          <a:prstGeom prst="rect">
            <a:avLst/>
          </a:prstGeom>
        </p:spPr>
        <p:txBody>
          <a:bodyPr/>
          <a:lstStyle/>
          <a:p>
            <a:pPr lvl="0"/>
            <a:endParaRPr lang="en-AU" noProof="0"/>
          </a:p>
        </p:txBody>
      </p:sp>
      <p:sp>
        <p:nvSpPr>
          <p:cNvPr id="4" name="Date Placeholder 3"/>
          <p:cNvSpPr>
            <a:spLocks noGrp="1"/>
          </p:cNvSpPr>
          <p:nvPr>
            <p:ph type="dt" sz="half" idx="10"/>
          </p:nvPr>
        </p:nvSpPr>
        <p:spPr>
          <a:xfrm>
            <a:off x="457200" y="6356354"/>
            <a:ext cx="2133600" cy="365125"/>
          </a:xfrm>
          <a:prstGeom prst="rect">
            <a:avLst/>
          </a:prstGeom>
        </p:spPr>
        <p:txBody>
          <a:bodyPr/>
          <a:lstStyle>
            <a:lvl1pPr>
              <a:defRPr>
                <a:cs typeface="Arial" pitchFamily="34" charset="0"/>
              </a:defRPr>
            </a:lvl1pPr>
          </a:lstStyle>
          <a:p>
            <a:pPr>
              <a:defRPr/>
            </a:pPr>
            <a:fld id="{EDE36E9C-124F-418A-95A1-96CA00849358}" type="datetimeFigureOut">
              <a:rPr lang="en-US"/>
              <a:pPr>
                <a:defRPr/>
              </a:pPr>
              <a:t>10/2/2018</a:t>
            </a:fld>
            <a:endParaRPr lang="en-GB"/>
          </a:p>
        </p:txBody>
      </p:sp>
      <p:sp>
        <p:nvSpPr>
          <p:cNvPr id="5" name="Footer Placeholder 4"/>
          <p:cNvSpPr>
            <a:spLocks noGrp="1"/>
          </p:cNvSpPr>
          <p:nvPr>
            <p:ph type="ftr" sz="quarter" idx="11"/>
          </p:nvPr>
        </p:nvSpPr>
        <p:spPr>
          <a:xfrm>
            <a:off x="3124200" y="6356354"/>
            <a:ext cx="2895600" cy="365125"/>
          </a:xfrm>
          <a:prstGeom prst="rect">
            <a:avLst/>
          </a:prstGeom>
        </p:spPr>
        <p:txBody>
          <a:bodyPr/>
          <a:lstStyle>
            <a:lvl1pPr>
              <a:defRPr>
                <a:cs typeface="Arial" pitchFamily="34" charset="0"/>
              </a:defRPr>
            </a:lvl1pPr>
          </a:lstStyle>
          <a:p>
            <a:pPr>
              <a:defRPr/>
            </a:pPr>
            <a:endParaRPr lang="en-GB"/>
          </a:p>
        </p:txBody>
      </p:sp>
      <p:sp>
        <p:nvSpPr>
          <p:cNvPr id="6" name="Slide Number Placeholder 5"/>
          <p:cNvSpPr>
            <a:spLocks noGrp="1"/>
          </p:cNvSpPr>
          <p:nvPr>
            <p:ph type="sldNum" sz="quarter" idx="12"/>
          </p:nvPr>
        </p:nvSpPr>
        <p:spPr>
          <a:xfrm>
            <a:off x="6553201" y="6356354"/>
            <a:ext cx="2133600" cy="365125"/>
          </a:xfrm>
          <a:prstGeom prst="rect">
            <a:avLst/>
          </a:prstGeom>
        </p:spPr>
        <p:txBody>
          <a:bodyPr/>
          <a:lstStyle>
            <a:lvl1pPr>
              <a:defRPr/>
            </a:lvl1pPr>
          </a:lstStyle>
          <a:p>
            <a:pPr>
              <a:defRPr/>
            </a:pPr>
            <a:fld id="{EE728619-EDF4-427E-9FA8-0FFB80699A11}" type="slidenum">
              <a:rPr lang="en-GB"/>
              <a:pPr>
                <a:defRPr/>
              </a:pPr>
              <a:t>‹#›</a:t>
            </a:fld>
            <a:endParaRPr lang="en-GB"/>
          </a:p>
        </p:txBody>
      </p:sp>
    </p:spTree>
    <p:extLst>
      <p:ext uri="{BB962C8B-B14F-4D97-AF65-F5344CB8AC3E}">
        <p14:creationId xmlns:p14="http://schemas.microsoft.com/office/powerpoint/2010/main" val="1784754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79470"/>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705035"/>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05035"/>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4"/>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124200" y="6356354"/>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1" y="6356354"/>
            <a:ext cx="2133600" cy="365125"/>
          </a:xfrm>
          <a:prstGeom prst="rect">
            <a:avLst/>
          </a:prstGeom>
        </p:spPr>
        <p:txBody>
          <a:bodyPr/>
          <a:lstStyle/>
          <a:p>
            <a:fld id="{DE5A130E-5665-FB43-BCDD-2B468EA3665F}" type="slidenum">
              <a:rPr lang="en-US" smtClean="0"/>
              <a:t>‹#›</a:t>
            </a:fld>
            <a:endParaRPr lang="en-US"/>
          </a:p>
        </p:txBody>
      </p:sp>
    </p:spTree>
    <p:extLst>
      <p:ext uri="{BB962C8B-B14F-4D97-AF65-F5344CB8AC3E}">
        <p14:creationId xmlns:p14="http://schemas.microsoft.com/office/powerpoint/2010/main" val="2402150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Full width w/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lstStyle/>
          <a:p>
            <a:r>
              <a:rPr lang="en-US"/>
              <a:t>Click to edit Master title style</a:t>
            </a:r>
            <a:endParaRPr lang="en-US" dirty="0"/>
          </a:p>
        </p:txBody>
      </p:sp>
      <p:sp>
        <p:nvSpPr>
          <p:cNvPr id="5" name="Content Placeholder 2"/>
          <p:cNvSpPr>
            <a:spLocks noGrp="1"/>
          </p:cNvSpPr>
          <p:nvPr>
            <p:ph idx="1"/>
          </p:nvPr>
        </p:nvSpPr>
        <p:spPr>
          <a:xfrm>
            <a:off x="457200" y="1371600"/>
            <a:ext cx="8229600" cy="4343400"/>
          </a:xfrm>
          <a:prstGeom prst="rect">
            <a:avLst/>
          </a:prstGeo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defRPr/>
            </a:lvl4pPr>
            <a:lvl5pPr marL="1143000" indent="-2286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57787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xfrm>
            <a:off x="431800" y="6229350"/>
            <a:ext cx="1905000" cy="457200"/>
          </a:xfrm>
          <a:prstGeom prst="rect">
            <a:avLst/>
          </a:prstGeom>
          <a:ln/>
        </p:spPr>
        <p:txBody>
          <a:bodyPr/>
          <a:lstStyle>
            <a:lvl1pPr>
              <a:defRPr/>
            </a:lvl1pPr>
          </a:lstStyle>
          <a:p>
            <a:pPr>
              <a:defRPr/>
            </a:pPr>
            <a:fld id="{119A8EBC-8265-4E2F-B0AF-584F0A59E411}" type="datetime1">
              <a:rPr lang="en-US" altLang="en-US"/>
              <a:pPr>
                <a:defRPr/>
              </a:pPr>
              <a:t>10/2/2018</a:t>
            </a:fld>
            <a:endParaRPr lang="en-US" altLang="en-US"/>
          </a:p>
        </p:txBody>
      </p:sp>
      <p:sp>
        <p:nvSpPr>
          <p:cNvPr id="4" name="Rectangle 5"/>
          <p:cNvSpPr>
            <a:spLocks noGrp="1" noChangeArrowheads="1"/>
          </p:cNvSpPr>
          <p:nvPr>
            <p:ph type="ftr" sz="quarter" idx="11"/>
          </p:nvPr>
        </p:nvSpPr>
        <p:spPr>
          <a:xfrm>
            <a:off x="3124200" y="6229350"/>
            <a:ext cx="2895600" cy="457200"/>
          </a:xfrm>
          <a:prstGeom prst="rect">
            <a:avLst/>
          </a:prstGeom>
          <a:ln/>
        </p:spPr>
        <p:txBody>
          <a:bodyPr/>
          <a:lstStyle>
            <a:lvl1pPr>
              <a:defRPr/>
            </a:lvl1pPr>
          </a:lstStyle>
          <a:p>
            <a:pPr>
              <a:defRPr/>
            </a:pPr>
            <a:r>
              <a:rPr lang="en-US" altLang="en-US"/>
              <a:t>NE 429 / RHP 585</a:t>
            </a:r>
          </a:p>
        </p:txBody>
      </p:sp>
      <p:sp>
        <p:nvSpPr>
          <p:cNvPr id="5" name="Rectangle 6"/>
          <p:cNvSpPr>
            <a:spLocks noGrp="1" noChangeArrowheads="1"/>
          </p:cNvSpPr>
          <p:nvPr>
            <p:ph type="sldNum" sz="quarter" idx="12"/>
          </p:nvPr>
        </p:nvSpPr>
        <p:spPr>
          <a:xfrm>
            <a:off x="6731000" y="6229350"/>
            <a:ext cx="1905000" cy="457200"/>
          </a:xfrm>
          <a:prstGeom prst="rect">
            <a:avLst/>
          </a:prstGeom>
          <a:ln/>
        </p:spPr>
        <p:txBody>
          <a:bodyPr/>
          <a:lstStyle>
            <a:lvl1pPr>
              <a:defRPr/>
            </a:lvl1pPr>
          </a:lstStyle>
          <a:p>
            <a:pPr>
              <a:defRPr/>
            </a:pPr>
            <a:fld id="{90729121-CDB1-42C9-97B2-0EDAFB8CB6BD}" type="slidenum">
              <a:rPr lang="en-US" altLang="en-US"/>
              <a:pPr>
                <a:defRPr/>
              </a:pPr>
              <a:t>‹#›</a:t>
            </a:fld>
            <a:endParaRPr lang="en-US" altLang="en-US"/>
          </a:p>
        </p:txBody>
      </p:sp>
    </p:spTree>
    <p:extLst>
      <p:ext uri="{BB962C8B-B14F-4D97-AF65-F5344CB8AC3E}">
        <p14:creationId xmlns:p14="http://schemas.microsoft.com/office/powerpoint/2010/main" val="1288247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867938-F75B-4551-9873-F497F99C34D3}" type="datetimeFigureOut">
              <a:rPr lang="en-US" smtClean="0"/>
              <a:t>10/2/2018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57227C-D889-41D4-8F96-6843D344743F}" type="slidenum">
              <a:rPr lang="en-US" smtClean="0"/>
              <a:t>‹#›</a:t>
            </a:fld>
            <a:endParaRPr lang="en-US"/>
          </a:p>
        </p:txBody>
      </p:sp>
    </p:spTree>
    <p:extLst>
      <p:ext uri="{BB962C8B-B14F-4D97-AF65-F5344CB8AC3E}">
        <p14:creationId xmlns:p14="http://schemas.microsoft.com/office/powerpoint/2010/main" val="4134073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814" y="365128"/>
            <a:ext cx="7886372"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700349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 id="2147483657" r:id="rId6"/>
    <p:sldLayoutId id="2147483660" r:id="rId7"/>
    <p:sldLayoutId id="2147483661" r:id="rId8"/>
    <p:sldLayoutId id="2147483662" r:id="rId9"/>
  </p:sldLayoutIdLst>
  <p:txStyles>
    <p:titleStyle>
      <a:lvl1pPr algn="ctr" defTabSz="4572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7.jpeg"/><Relationship Id="rId5" Type="http://schemas.openxmlformats.org/officeDocument/2006/relationships/image" Target="../media/image36.gif"/><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2.jpeg"/><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5.jpe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jpeg"/></Relationships>
</file>

<file path=ppt/slides/_rels/slide24.xml.rels><?xml version="1.0" encoding="UTF-8" standalone="yes"?>
<Relationships xmlns="http://schemas.openxmlformats.org/package/2006/relationships"><Relationship Id="rId8" Type="http://schemas.openxmlformats.org/officeDocument/2006/relationships/image" Target="../media/image53.emf"/><Relationship Id="rId13" Type="http://schemas.openxmlformats.org/officeDocument/2006/relationships/customXml" Target="../ink/ink5.xml"/><Relationship Id="rId18" Type="http://schemas.openxmlformats.org/officeDocument/2006/relationships/image" Target="../media/image57.emf"/><Relationship Id="rId26" Type="http://schemas.openxmlformats.org/officeDocument/2006/relationships/image" Target="../media/image59.emf"/><Relationship Id="rId3" Type="http://schemas.openxmlformats.org/officeDocument/2006/relationships/image" Target="../media/image50.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52.emf"/><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notesSlide" Target="../notesSlides/notesSlide20.xml"/><Relationship Id="rId16" Type="http://schemas.openxmlformats.org/officeDocument/2006/relationships/image" Target="../media/image56.emf"/><Relationship Id="rId20" Type="http://schemas.openxmlformats.org/officeDocument/2006/relationships/image" Target="../media/image58.emf"/><Relationship Id="rId1" Type="http://schemas.openxmlformats.org/officeDocument/2006/relationships/slideLayout" Target="../slideLayouts/slideLayout3.xml"/><Relationship Id="rId6" Type="http://schemas.openxmlformats.org/officeDocument/2006/relationships/image" Target="../media/image51.emf"/><Relationship Id="rId11" Type="http://schemas.openxmlformats.org/officeDocument/2006/relationships/customXml" Target="../ink/ink4.xml"/><Relationship Id="rId24" Type="http://schemas.openxmlformats.org/officeDocument/2006/relationships/image" Target="../media/image61.emf"/><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10" Type="http://schemas.openxmlformats.org/officeDocument/2006/relationships/image" Target="../media/image54.emf"/><Relationship Id="rId19" Type="http://schemas.openxmlformats.org/officeDocument/2006/relationships/customXml" Target="../ink/ink8.xml"/><Relationship Id="rId4" Type="http://schemas.microsoft.com/office/2007/relationships/hdphoto" Target="../media/hdphoto1.wdp"/><Relationship Id="rId9" Type="http://schemas.openxmlformats.org/officeDocument/2006/relationships/customXml" Target="../ink/ink3.xml"/><Relationship Id="rId14" Type="http://schemas.openxmlformats.org/officeDocument/2006/relationships/image" Target="../media/image55.emf"/><Relationship Id="rId22" Type="http://schemas.openxmlformats.org/officeDocument/2006/relationships/image" Target="../media/image60.emf"/></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9.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9923" y="1666677"/>
            <a:ext cx="10360501" cy="1083277"/>
          </a:xfrm>
        </p:spPr>
        <p:txBody>
          <a:bodyPr>
            <a:normAutofit fontScale="90000"/>
          </a:bodyPr>
          <a:lstStyle/>
          <a:p>
            <a:r>
              <a:rPr lang="en-US" b="1" dirty="0"/>
              <a:t>Radiation Protection: It’s Not Just the Numbers</a:t>
            </a:r>
            <a:endParaRPr lang="en-US"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305912" y="3200403"/>
            <a:ext cx="8532178" cy="2854035"/>
          </a:xfrm>
        </p:spPr>
        <p:txBody>
          <a:bodyPr>
            <a:normAutofit fontScale="92500" lnSpcReduction="10000"/>
          </a:bodyPr>
          <a:lstStyle/>
          <a:p>
            <a:r>
              <a:rPr lang="en-US" dirty="0"/>
              <a:t>Kathryn A. Higley, PhD, CHP</a:t>
            </a:r>
          </a:p>
          <a:p>
            <a:r>
              <a:rPr lang="en-US" dirty="0" err="1"/>
              <a:t>Rickert</a:t>
            </a:r>
            <a:r>
              <a:rPr lang="en-US" dirty="0"/>
              <a:t> Professor and Head,  </a:t>
            </a:r>
          </a:p>
          <a:p>
            <a:r>
              <a:rPr lang="en-US" dirty="0"/>
              <a:t>School of Nuclear Science and Engineering</a:t>
            </a:r>
          </a:p>
          <a:p>
            <a:r>
              <a:rPr lang="en-US" dirty="0"/>
              <a:t>Oregon State University</a:t>
            </a:r>
          </a:p>
          <a:p>
            <a:r>
              <a:rPr lang="en-US" dirty="0"/>
              <a:t>Corvallis, OR</a:t>
            </a:r>
          </a:p>
        </p:txBody>
      </p:sp>
    </p:spTree>
    <p:extLst>
      <p:ext uri="{BB962C8B-B14F-4D97-AF65-F5344CB8AC3E}">
        <p14:creationId xmlns:p14="http://schemas.microsoft.com/office/powerpoint/2010/main" val="1611864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499377" y="4227478"/>
            <a:ext cx="4391604" cy="895069"/>
          </a:xfrm>
          <a:prstGeom prst="rect">
            <a:avLst/>
          </a:prstGeom>
        </p:spPr>
        <p:txBody>
          <a:bodyPr/>
          <a:lstStyle>
            <a:lvl1pPr algn="ctr" defTabSz="457200" rtl="0" eaLnBrk="1" latinLnBrk="0" hangingPunct="1">
              <a:spcBef>
                <a:spcPct val="0"/>
              </a:spcBef>
              <a:buNone/>
              <a:defRPr sz="4400" b="0" i="0" u="none" kern="1200">
                <a:solidFill>
                  <a:schemeClr val="tx1"/>
                </a:solidFill>
                <a:latin typeface="+mj-lt"/>
                <a:ea typeface="+mj-ea"/>
                <a:cs typeface="+mj-cs"/>
              </a:defRPr>
            </a:lvl1pPr>
          </a:lstStyle>
          <a:p>
            <a:pPr algn="l"/>
            <a:r>
              <a:rPr lang="en-US" sz="3301" dirty="0">
                <a:solidFill>
                  <a:srgbClr val="DC4400"/>
                </a:solidFill>
                <a:latin typeface="Impact" panose="020B0806030902050204" pitchFamily="34" charset="0"/>
              </a:rPr>
              <a:t>Science (and engineering)  worked really hard and very fast……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839234"/>
            <a:ext cx="4619625" cy="3115054"/>
          </a:xfrm>
          <a:prstGeom prst="rect">
            <a:avLst/>
          </a:prstGeom>
        </p:spPr>
      </p:pic>
      <p:pic>
        <p:nvPicPr>
          <p:cNvPr id="3074" name="Picture 2" descr="https://upload.wikimedia.org/wikipedia/commons/d/d7/Trinity_tow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1486" y="3039304"/>
            <a:ext cx="2659116" cy="3170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742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upload.wikimedia.org/wikipedia/commons/5/58/Hiroshima_Dome_194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409" y="431498"/>
            <a:ext cx="3867150" cy="609600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5078939" y="2948621"/>
            <a:ext cx="3535125" cy="895069"/>
          </a:xfrm>
          <a:prstGeom prst="rect">
            <a:avLst/>
          </a:prstGeom>
        </p:spPr>
        <p:txBody>
          <a:bodyPr/>
          <a:lstStyle>
            <a:lvl1pPr algn="ctr" defTabSz="457200" rtl="0" eaLnBrk="1" latinLnBrk="0" hangingPunct="1">
              <a:spcBef>
                <a:spcPct val="0"/>
              </a:spcBef>
              <a:buNone/>
              <a:defRPr sz="4400" b="0" i="0" u="none" kern="1200">
                <a:solidFill>
                  <a:schemeClr val="tx1"/>
                </a:solidFill>
                <a:latin typeface="+mj-lt"/>
                <a:ea typeface="+mj-ea"/>
                <a:cs typeface="+mj-cs"/>
              </a:defRPr>
            </a:lvl1pPr>
          </a:lstStyle>
          <a:p>
            <a:pPr algn="l"/>
            <a:r>
              <a:rPr lang="en-US" sz="3301" dirty="0">
                <a:solidFill>
                  <a:srgbClr val="DC4400"/>
                </a:solidFill>
                <a:latin typeface="Impact" panose="020B0806030902050204" pitchFamily="34" charset="0"/>
              </a:rPr>
              <a:t>…..and took us where no one had gone before.</a:t>
            </a:r>
          </a:p>
        </p:txBody>
      </p:sp>
    </p:spTree>
    <p:extLst>
      <p:ext uri="{BB962C8B-B14F-4D97-AF65-F5344CB8AC3E}">
        <p14:creationId xmlns:p14="http://schemas.microsoft.com/office/powerpoint/2010/main" val="1663732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1516373149"/>
              </p:ext>
            </p:extLst>
          </p:nvPr>
        </p:nvGraphicFramePr>
        <p:xfrm>
          <a:off x="179168" y="1534602"/>
          <a:ext cx="8964832" cy="4937762"/>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a:xfrm>
            <a:off x="314325" y="340818"/>
            <a:ext cx="4731146" cy="1193114"/>
          </a:xfrm>
        </p:spPr>
        <p:txBody>
          <a:bodyPr>
            <a:normAutofit/>
          </a:bodyPr>
          <a:lstStyle/>
          <a:p>
            <a:pPr algn="l"/>
            <a:r>
              <a:rPr lang="en-US" sz="3600" dirty="0"/>
              <a:t>And governments responded</a:t>
            </a:r>
          </a:p>
        </p:txBody>
      </p:sp>
    </p:spTree>
    <p:extLst>
      <p:ext uri="{BB962C8B-B14F-4D97-AF65-F5344CB8AC3E}">
        <p14:creationId xmlns:p14="http://schemas.microsoft.com/office/powerpoint/2010/main" val="3554998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84E5A-2590-4FD3-8BD9-5801DE78D1E8}"/>
              </a:ext>
            </a:extLst>
          </p:cNvPr>
          <p:cNvSpPr>
            <a:spLocks noGrp="1"/>
          </p:cNvSpPr>
          <p:nvPr>
            <p:ph type="title"/>
          </p:nvPr>
        </p:nvSpPr>
        <p:spPr>
          <a:xfrm>
            <a:off x="477910" y="815624"/>
            <a:ext cx="5485537" cy="857473"/>
          </a:xfrm>
        </p:spPr>
        <p:txBody>
          <a:bodyPr>
            <a:noAutofit/>
          </a:bodyPr>
          <a:lstStyle/>
          <a:p>
            <a:r>
              <a:rPr lang="en-US" sz="3600" dirty="0"/>
              <a:t>Important point: protection evolved</a:t>
            </a:r>
          </a:p>
        </p:txBody>
      </p:sp>
      <p:sp>
        <p:nvSpPr>
          <p:cNvPr id="3" name="Content Placeholder 2">
            <a:extLst>
              <a:ext uri="{FF2B5EF4-FFF2-40B4-BE49-F238E27FC236}">
                <a16:creationId xmlns:a16="http://schemas.microsoft.com/office/drawing/2014/main" id="{DD2249DA-1366-482D-9E4E-8396796DA99E}"/>
              </a:ext>
            </a:extLst>
          </p:cNvPr>
          <p:cNvSpPr>
            <a:spLocks noGrp="1"/>
          </p:cNvSpPr>
          <p:nvPr>
            <p:ph idx="1"/>
          </p:nvPr>
        </p:nvSpPr>
        <p:spPr>
          <a:xfrm>
            <a:off x="250126" y="2242502"/>
            <a:ext cx="8998649" cy="3544223"/>
          </a:xfrm>
        </p:spPr>
        <p:txBody>
          <a:bodyPr/>
          <a:lstStyle/>
          <a:p>
            <a:r>
              <a:rPr lang="en-US" dirty="0">
                <a:solidFill>
                  <a:prstClr val="black"/>
                </a:solidFill>
              </a:rPr>
              <a:t>Managed </a:t>
            </a:r>
            <a:r>
              <a:rPr lang="en-US" b="1" dirty="0">
                <a:solidFill>
                  <a:prstClr val="black"/>
                </a:solidFill>
              </a:rPr>
              <a:t>harm</a:t>
            </a:r>
            <a:r>
              <a:rPr lang="en-US" dirty="0">
                <a:solidFill>
                  <a:prstClr val="black"/>
                </a:solidFill>
              </a:rPr>
              <a:t>: prevent deterministic effects</a:t>
            </a:r>
          </a:p>
          <a:p>
            <a:r>
              <a:rPr lang="en-US" dirty="0">
                <a:solidFill>
                  <a:prstClr val="black"/>
                </a:solidFill>
              </a:rPr>
              <a:t>Manage </a:t>
            </a:r>
            <a:r>
              <a:rPr lang="en-US" b="1" dirty="0">
                <a:solidFill>
                  <a:prstClr val="black"/>
                </a:solidFill>
              </a:rPr>
              <a:t>probability of harm</a:t>
            </a:r>
            <a:r>
              <a:rPr lang="en-US" dirty="0">
                <a:solidFill>
                  <a:prstClr val="black"/>
                </a:solidFill>
              </a:rPr>
              <a:t>: reduce exposures ALARA</a:t>
            </a:r>
          </a:p>
          <a:p>
            <a:pPr lvl="1"/>
            <a:r>
              <a:rPr lang="en-US" dirty="0"/>
              <a:t>Genetic</a:t>
            </a:r>
          </a:p>
          <a:p>
            <a:pPr lvl="1"/>
            <a:r>
              <a:rPr lang="en-US" dirty="0"/>
              <a:t>Cancer</a:t>
            </a:r>
          </a:p>
        </p:txBody>
      </p:sp>
      <p:grpSp>
        <p:nvGrpSpPr>
          <p:cNvPr id="15" name="Group 14">
            <a:extLst>
              <a:ext uri="{FF2B5EF4-FFF2-40B4-BE49-F238E27FC236}">
                <a16:creationId xmlns:a16="http://schemas.microsoft.com/office/drawing/2014/main" id="{16F9C401-39D6-416C-ACD4-664028D168A2}"/>
              </a:ext>
            </a:extLst>
          </p:cNvPr>
          <p:cNvGrpSpPr/>
          <p:nvPr/>
        </p:nvGrpSpPr>
        <p:grpSpPr>
          <a:xfrm>
            <a:off x="2976750" y="4095494"/>
            <a:ext cx="5594717" cy="2481904"/>
            <a:chOff x="1233577" y="2771743"/>
            <a:chExt cx="7457680" cy="3308343"/>
          </a:xfrm>
        </p:grpSpPr>
        <p:pic>
          <p:nvPicPr>
            <p:cNvPr id="6" name="Picture 2">
              <a:extLst>
                <a:ext uri="{FF2B5EF4-FFF2-40B4-BE49-F238E27FC236}">
                  <a16:creationId xmlns:a16="http://schemas.microsoft.com/office/drawing/2014/main" id="{1D73E7BE-ADD8-4AA4-A2C0-CB07723B6B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4479" y="3548423"/>
              <a:ext cx="1540906" cy="1061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a:extLst>
                <a:ext uri="{FF2B5EF4-FFF2-40B4-BE49-F238E27FC236}">
                  <a16:creationId xmlns:a16="http://schemas.microsoft.com/office/drawing/2014/main" id="{BCF65526-0BFE-427A-9C72-FF35CE635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375" y="3841041"/>
              <a:ext cx="1727412" cy="861199"/>
            </a:xfrm>
            <a:prstGeom prst="rect">
              <a:avLst/>
            </a:prstGeom>
          </p:spPr>
        </p:pic>
        <p:pic>
          <p:nvPicPr>
            <p:cNvPr id="8" name="Picture 7">
              <a:extLst>
                <a:ext uri="{FF2B5EF4-FFF2-40B4-BE49-F238E27FC236}">
                  <a16:creationId xmlns:a16="http://schemas.microsoft.com/office/drawing/2014/main" id="{8F643ADE-90FD-43E6-96BC-C39A61D32A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3577" y="4262991"/>
              <a:ext cx="1199289" cy="1801772"/>
            </a:xfrm>
            <a:prstGeom prst="rect">
              <a:avLst/>
            </a:prstGeom>
          </p:spPr>
        </p:pic>
        <p:pic>
          <p:nvPicPr>
            <p:cNvPr id="9" name="Picture 8">
              <a:extLst>
                <a:ext uri="{FF2B5EF4-FFF2-40B4-BE49-F238E27FC236}">
                  <a16:creationId xmlns:a16="http://schemas.microsoft.com/office/drawing/2014/main" id="{D10C1913-A22A-46BD-B36E-CCAB4C686C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1893" y="4750769"/>
              <a:ext cx="1705820" cy="1313994"/>
            </a:xfrm>
            <a:prstGeom prst="rect">
              <a:avLst/>
            </a:prstGeom>
          </p:spPr>
        </p:pic>
        <p:pic>
          <p:nvPicPr>
            <p:cNvPr id="10" name="Picture 9">
              <a:extLst>
                <a:ext uri="{FF2B5EF4-FFF2-40B4-BE49-F238E27FC236}">
                  <a16:creationId xmlns:a16="http://schemas.microsoft.com/office/drawing/2014/main" id="{8A35A97B-DE6B-43DB-920E-59A79A9976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4038" y="4754330"/>
              <a:ext cx="1766683" cy="1325756"/>
            </a:xfrm>
            <a:prstGeom prst="rect">
              <a:avLst/>
            </a:prstGeom>
          </p:spPr>
        </p:pic>
        <p:pic>
          <p:nvPicPr>
            <p:cNvPr id="11" name="Picture 10">
              <a:extLst>
                <a:ext uri="{FF2B5EF4-FFF2-40B4-BE49-F238E27FC236}">
                  <a16:creationId xmlns:a16="http://schemas.microsoft.com/office/drawing/2014/main" id="{201D589A-07A0-460A-9334-06D47FDB2C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3623" y="2771743"/>
              <a:ext cx="1730207" cy="995596"/>
            </a:xfrm>
            <a:prstGeom prst="rect">
              <a:avLst/>
            </a:prstGeom>
          </p:spPr>
        </p:pic>
        <p:pic>
          <p:nvPicPr>
            <p:cNvPr id="12" name="Picture 11">
              <a:extLst>
                <a:ext uri="{FF2B5EF4-FFF2-40B4-BE49-F238E27FC236}">
                  <a16:creationId xmlns:a16="http://schemas.microsoft.com/office/drawing/2014/main" id="{674A9CF2-F97B-483D-98E1-932B217B8E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7713" y="2936249"/>
              <a:ext cx="909255" cy="1357320"/>
            </a:xfrm>
            <a:prstGeom prst="rect">
              <a:avLst/>
            </a:prstGeom>
          </p:spPr>
        </p:pic>
        <p:pic>
          <p:nvPicPr>
            <p:cNvPr id="13" name="Picture 12">
              <a:extLst>
                <a:ext uri="{FF2B5EF4-FFF2-40B4-BE49-F238E27FC236}">
                  <a16:creationId xmlns:a16="http://schemas.microsoft.com/office/drawing/2014/main" id="{4EA23F86-2EE5-49B0-9BFD-CEAAC7DE57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43918" y="3276600"/>
              <a:ext cx="1647339" cy="1017986"/>
            </a:xfrm>
            <a:prstGeom prst="rect">
              <a:avLst/>
            </a:prstGeom>
          </p:spPr>
        </p:pic>
        <p:pic>
          <p:nvPicPr>
            <p:cNvPr id="14" name="Picture 13">
              <a:extLst>
                <a:ext uri="{FF2B5EF4-FFF2-40B4-BE49-F238E27FC236}">
                  <a16:creationId xmlns:a16="http://schemas.microsoft.com/office/drawing/2014/main" id="{03EC6592-5BC8-4E80-97CE-79BD2CE37D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48885" y="4469011"/>
              <a:ext cx="2233115" cy="1595752"/>
            </a:xfrm>
            <a:prstGeom prst="rect">
              <a:avLst/>
            </a:prstGeom>
          </p:spPr>
        </p:pic>
      </p:grpSp>
    </p:spTree>
    <p:extLst>
      <p:ext uri="{BB962C8B-B14F-4D97-AF65-F5344CB8AC3E}">
        <p14:creationId xmlns:p14="http://schemas.microsoft.com/office/powerpoint/2010/main" val="3225268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en/1/1b/Chernobyl_Disas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1489" y="1043426"/>
            <a:ext cx="3990919" cy="51537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929952" y="2832443"/>
            <a:ext cx="2540322" cy="1193114"/>
          </a:xfrm>
        </p:spPr>
        <p:txBody>
          <a:bodyPr>
            <a:normAutofit/>
          </a:bodyPr>
          <a:lstStyle/>
          <a:p>
            <a:pPr algn="l"/>
            <a:r>
              <a:rPr lang="en-US" sz="2800" dirty="0"/>
              <a:t>Then Chernobyl happened… </a:t>
            </a:r>
          </a:p>
        </p:txBody>
      </p:sp>
    </p:spTree>
    <p:extLst>
      <p:ext uri="{BB962C8B-B14F-4D97-AF65-F5344CB8AC3E}">
        <p14:creationId xmlns:p14="http://schemas.microsoft.com/office/powerpoint/2010/main" val="200560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img1.wikia.nocookie.net/__cb20130408185142/glee/images/a/a0/Unicor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56264" y="623716"/>
            <a:ext cx="6162083" cy="6162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35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62" y="677286"/>
            <a:ext cx="4915370" cy="3686528"/>
          </a:xfrm>
          <a:prstGeom prst="rect">
            <a:avLst/>
          </a:prstGeom>
        </p:spPr>
      </p:pic>
      <p:pic>
        <p:nvPicPr>
          <p:cNvPr id="3074" name="Picture 2" descr="Image result for balloon brachytherapy for breast cancer"/>
          <p:cNvPicPr>
            <a:picLocks noChangeAspect="1" noChangeArrowheads="1"/>
          </p:cNvPicPr>
          <p:nvPr/>
        </p:nvPicPr>
        <p:blipFill rotWithShape="1">
          <a:blip r:embed="rId4">
            <a:extLst>
              <a:ext uri="{28A0092B-C50C-407E-A947-70E740481C1C}">
                <a14:useLocalDpi xmlns:a14="http://schemas.microsoft.com/office/drawing/2010/main" val="0"/>
              </a:ext>
            </a:extLst>
          </a:blip>
          <a:srcRect l="36551"/>
          <a:stretch/>
        </p:blipFill>
        <p:spPr bwMode="auto">
          <a:xfrm>
            <a:off x="5532275" y="1325476"/>
            <a:ext cx="2813182" cy="18023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lung CA"/>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532275" y="3255713"/>
            <a:ext cx="2282187" cy="28763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xray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9153" y="4544622"/>
            <a:ext cx="1320679" cy="146742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48640" y="4818929"/>
            <a:ext cx="3263909" cy="1193114"/>
          </a:xfrm>
        </p:spPr>
        <p:txBody>
          <a:bodyPr>
            <a:normAutofit fontScale="90000"/>
          </a:bodyPr>
          <a:lstStyle/>
          <a:p>
            <a:pPr algn="l"/>
            <a:r>
              <a:rPr lang="en-US" sz="3200" dirty="0"/>
              <a:t>Benefits of radiation demonstrated</a:t>
            </a:r>
          </a:p>
        </p:txBody>
      </p:sp>
    </p:spTree>
    <p:extLst>
      <p:ext uri="{BB962C8B-B14F-4D97-AF65-F5344CB8AC3E}">
        <p14:creationId xmlns:p14="http://schemas.microsoft.com/office/powerpoint/2010/main" val="2252061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kinja-img.com/gawker-media/image/upload/s--yGjQu_Cm--/c_scale,fl_progressive,q_80,w_800/18iszs41itqqfjp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265" y="1208116"/>
            <a:ext cx="4695241" cy="26410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cdn2.i-scmp.com/sites/default/files/styles/980x551/public/images/methode/2017/08/18/f78b6216-83e2-11e7-a767-bc310e55dd10_1280x720_221201.jpg?itok=vICqoHs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2640" y="4005873"/>
            <a:ext cx="4814571" cy="270696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5077097" y="2137860"/>
            <a:ext cx="3314800" cy="1193114"/>
          </a:xfrm>
        </p:spPr>
        <p:txBody>
          <a:bodyPr>
            <a:noAutofit/>
          </a:bodyPr>
          <a:lstStyle/>
          <a:p>
            <a:pPr algn="l"/>
            <a:r>
              <a:rPr lang="en-US" sz="3600" dirty="0"/>
              <a:t>Unique capabilities of nuclear recognized</a:t>
            </a:r>
          </a:p>
        </p:txBody>
      </p:sp>
    </p:spTree>
    <p:extLst>
      <p:ext uri="{BB962C8B-B14F-4D97-AF65-F5344CB8AC3E}">
        <p14:creationId xmlns:p14="http://schemas.microsoft.com/office/powerpoint/2010/main" val="3916787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 name="Table 83"/>
          <p:cNvGraphicFramePr>
            <a:graphicFrameLocks noGrp="1"/>
          </p:cNvGraphicFramePr>
          <p:nvPr>
            <p:extLst>
              <p:ext uri="{D42A27DB-BD31-4B8C-83A1-F6EECF244321}">
                <p14:modId xmlns:p14="http://schemas.microsoft.com/office/powerpoint/2010/main" val="2849546180"/>
              </p:ext>
            </p:extLst>
          </p:nvPr>
        </p:nvGraphicFramePr>
        <p:xfrm>
          <a:off x="1091961" y="-308193"/>
          <a:ext cx="1012829" cy="6511600"/>
        </p:xfrm>
        <a:graphic>
          <a:graphicData uri="http://schemas.openxmlformats.org/drawingml/2006/table">
            <a:tbl>
              <a:tblPr>
                <a:tableStyleId>{5C22544A-7EE6-4342-B048-85BDC9FD1C3A}</a:tableStyleId>
              </a:tblPr>
              <a:tblGrid>
                <a:gridCol w="1012829">
                  <a:extLst>
                    <a:ext uri="{9D8B030D-6E8A-4147-A177-3AD203B41FA5}">
                      <a16:colId xmlns:a16="http://schemas.microsoft.com/office/drawing/2014/main" val="20000"/>
                    </a:ext>
                  </a:extLst>
                </a:gridCol>
              </a:tblGrid>
              <a:tr h="813950">
                <a:tc>
                  <a:txBody>
                    <a:bodyPr/>
                    <a:lstStyle/>
                    <a:p>
                      <a:pPr algn="r" fontAlgn="b"/>
                      <a:r>
                        <a:rPr lang="en-US" sz="1600" u="none" strike="noStrike" dirty="0">
                          <a:effectLst/>
                        </a:rPr>
                        <a:t>100000 -</a:t>
                      </a:r>
                      <a:endParaRPr lang="en-US" sz="1600" b="0" i="0" u="none" strike="noStrike" dirty="0">
                        <a:solidFill>
                          <a:srgbClr val="000000"/>
                        </a:solidFill>
                        <a:effectLst/>
                        <a:latin typeface="Calibri" panose="020F0502020204030204" pitchFamily="34" charset="0"/>
                      </a:endParaRPr>
                    </a:p>
                  </a:txBody>
                  <a:tcPr marL="9523" marR="182832" marT="9523" marB="0" anchor="b">
                    <a:noFill/>
                  </a:tcPr>
                </a:tc>
                <a:extLst>
                  <a:ext uri="{0D108BD9-81ED-4DB2-BD59-A6C34878D82A}">
                    <a16:rowId xmlns:a16="http://schemas.microsoft.com/office/drawing/2014/main" val="10000"/>
                  </a:ext>
                </a:extLst>
              </a:tr>
              <a:tr h="813950">
                <a:tc>
                  <a:txBody>
                    <a:bodyPr/>
                    <a:lstStyle/>
                    <a:p>
                      <a:pPr algn="r" fontAlgn="b"/>
                      <a:r>
                        <a:rPr lang="en-US" sz="1600" u="none" strike="noStrike" dirty="0">
                          <a:effectLst/>
                        </a:rPr>
                        <a:t>10000 -</a:t>
                      </a:r>
                      <a:endParaRPr lang="en-US" sz="1600" b="0" i="0" u="none" strike="noStrike" dirty="0">
                        <a:solidFill>
                          <a:srgbClr val="000000"/>
                        </a:solidFill>
                        <a:effectLst/>
                        <a:latin typeface="Calibri" panose="020F0502020204030204" pitchFamily="34" charset="0"/>
                      </a:endParaRPr>
                    </a:p>
                  </a:txBody>
                  <a:tcPr marL="9523" marR="182832" marT="9523" marB="0" anchor="b">
                    <a:noFill/>
                  </a:tcPr>
                </a:tc>
                <a:extLst>
                  <a:ext uri="{0D108BD9-81ED-4DB2-BD59-A6C34878D82A}">
                    <a16:rowId xmlns:a16="http://schemas.microsoft.com/office/drawing/2014/main" val="10001"/>
                  </a:ext>
                </a:extLst>
              </a:tr>
              <a:tr h="813950">
                <a:tc>
                  <a:txBody>
                    <a:bodyPr/>
                    <a:lstStyle/>
                    <a:p>
                      <a:pPr algn="r" fontAlgn="b"/>
                      <a:r>
                        <a:rPr lang="en-US" sz="1600" u="none" strike="noStrike" dirty="0">
                          <a:effectLst/>
                        </a:rPr>
                        <a:t>1000 -</a:t>
                      </a:r>
                      <a:endParaRPr lang="en-US" sz="1600" b="0" i="0" u="none" strike="noStrike" dirty="0">
                        <a:solidFill>
                          <a:srgbClr val="000000"/>
                        </a:solidFill>
                        <a:effectLst/>
                        <a:latin typeface="Calibri" panose="020F0502020204030204" pitchFamily="34" charset="0"/>
                      </a:endParaRPr>
                    </a:p>
                  </a:txBody>
                  <a:tcPr marL="9523" marR="182832" marT="9523" marB="0" anchor="b">
                    <a:noFill/>
                  </a:tcPr>
                </a:tc>
                <a:extLst>
                  <a:ext uri="{0D108BD9-81ED-4DB2-BD59-A6C34878D82A}">
                    <a16:rowId xmlns:a16="http://schemas.microsoft.com/office/drawing/2014/main" val="10002"/>
                  </a:ext>
                </a:extLst>
              </a:tr>
              <a:tr h="813950">
                <a:tc>
                  <a:txBody>
                    <a:bodyPr/>
                    <a:lstStyle/>
                    <a:p>
                      <a:pPr algn="r" fontAlgn="b"/>
                      <a:r>
                        <a:rPr lang="en-US" sz="1600" u="none" strike="noStrike" dirty="0">
                          <a:effectLst/>
                        </a:rPr>
                        <a:t>100 -</a:t>
                      </a:r>
                      <a:endParaRPr lang="en-US" sz="1600" b="0" i="0" u="none" strike="noStrike" dirty="0">
                        <a:solidFill>
                          <a:srgbClr val="000000"/>
                        </a:solidFill>
                        <a:effectLst/>
                        <a:latin typeface="Calibri" panose="020F0502020204030204" pitchFamily="34" charset="0"/>
                      </a:endParaRPr>
                    </a:p>
                  </a:txBody>
                  <a:tcPr marL="9523" marR="182832" marT="9523" marB="0" anchor="b">
                    <a:noFill/>
                  </a:tcPr>
                </a:tc>
                <a:extLst>
                  <a:ext uri="{0D108BD9-81ED-4DB2-BD59-A6C34878D82A}">
                    <a16:rowId xmlns:a16="http://schemas.microsoft.com/office/drawing/2014/main" val="10003"/>
                  </a:ext>
                </a:extLst>
              </a:tr>
              <a:tr h="813950">
                <a:tc>
                  <a:txBody>
                    <a:bodyPr/>
                    <a:lstStyle/>
                    <a:p>
                      <a:pPr algn="r" fontAlgn="b"/>
                      <a:r>
                        <a:rPr lang="en-US" sz="1600" u="none" strike="noStrike" dirty="0">
                          <a:effectLst/>
                        </a:rPr>
                        <a:t>10 -</a:t>
                      </a:r>
                      <a:endParaRPr lang="en-US" sz="1600" b="0" i="0" u="none" strike="noStrike" dirty="0">
                        <a:solidFill>
                          <a:srgbClr val="000000"/>
                        </a:solidFill>
                        <a:effectLst/>
                        <a:latin typeface="Calibri" panose="020F0502020204030204" pitchFamily="34" charset="0"/>
                      </a:endParaRPr>
                    </a:p>
                  </a:txBody>
                  <a:tcPr marL="9523" marR="182832" marT="9523" marB="0" anchor="b">
                    <a:noFill/>
                  </a:tcPr>
                </a:tc>
                <a:extLst>
                  <a:ext uri="{0D108BD9-81ED-4DB2-BD59-A6C34878D82A}">
                    <a16:rowId xmlns:a16="http://schemas.microsoft.com/office/drawing/2014/main" val="10004"/>
                  </a:ext>
                </a:extLst>
              </a:tr>
              <a:tr h="813950">
                <a:tc>
                  <a:txBody>
                    <a:bodyPr/>
                    <a:lstStyle/>
                    <a:p>
                      <a:pPr algn="r" fontAlgn="b"/>
                      <a:r>
                        <a:rPr lang="en-US" sz="1600" u="none" strike="noStrike" dirty="0">
                          <a:effectLst/>
                        </a:rPr>
                        <a:t>1 -</a:t>
                      </a:r>
                      <a:endParaRPr lang="en-US" sz="1600" b="0" i="0" u="none" strike="noStrike" dirty="0">
                        <a:solidFill>
                          <a:srgbClr val="000000"/>
                        </a:solidFill>
                        <a:effectLst/>
                        <a:latin typeface="Calibri" panose="020F0502020204030204" pitchFamily="34" charset="0"/>
                      </a:endParaRPr>
                    </a:p>
                  </a:txBody>
                  <a:tcPr marL="9523" marR="182832" marT="9523" marB="0" anchor="b">
                    <a:noFill/>
                  </a:tcPr>
                </a:tc>
                <a:extLst>
                  <a:ext uri="{0D108BD9-81ED-4DB2-BD59-A6C34878D82A}">
                    <a16:rowId xmlns:a16="http://schemas.microsoft.com/office/drawing/2014/main" val="10005"/>
                  </a:ext>
                </a:extLst>
              </a:tr>
              <a:tr h="813950">
                <a:tc>
                  <a:txBody>
                    <a:bodyPr/>
                    <a:lstStyle/>
                    <a:p>
                      <a:pPr algn="r" fontAlgn="b"/>
                      <a:r>
                        <a:rPr lang="en-US" sz="1600" u="none" strike="noStrike" dirty="0">
                          <a:effectLst/>
                        </a:rPr>
                        <a:t>0.1 -</a:t>
                      </a:r>
                      <a:endParaRPr lang="en-US" sz="1600" b="0" i="0" u="none" strike="noStrike" dirty="0">
                        <a:solidFill>
                          <a:srgbClr val="000000"/>
                        </a:solidFill>
                        <a:effectLst/>
                        <a:latin typeface="Calibri" panose="020F0502020204030204" pitchFamily="34" charset="0"/>
                      </a:endParaRPr>
                    </a:p>
                  </a:txBody>
                  <a:tcPr marL="9523" marR="182832" marT="9523" marB="0" anchor="b">
                    <a:noFill/>
                  </a:tcPr>
                </a:tc>
                <a:extLst>
                  <a:ext uri="{0D108BD9-81ED-4DB2-BD59-A6C34878D82A}">
                    <a16:rowId xmlns:a16="http://schemas.microsoft.com/office/drawing/2014/main" val="10006"/>
                  </a:ext>
                </a:extLst>
              </a:tr>
              <a:tr h="813950">
                <a:tc>
                  <a:txBody>
                    <a:bodyPr/>
                    <a:lstStyle/>
                    <a:p>
                      <a:pPr algn="r" fontAlgn="b"/>
                      <a:r>
                        <a:rPr lang="en-US" sz="1600" b="0" i="0" u="none" strike="noStrike" dirty="0">
                          <a:solidFill>
                            <a:srgbClr val="000000"/>
                          </a:solidFill>
                          <a:effectLst/>
                          <a:latin typeface="Calibri" panose="020F0502020204030204" pitchFamily="34" charset="0"/>
                        </a:rPr>
                        <a:t>0.01</a:t>
                      </a:r>
                      <a:r>
                        <a:rPr lang="en-US" sz="1600" b="0" i="0" u="none" strike="noStrike" baseline="0" dirty="0">
                          <a:solidFill>
                            <a:srgbClr val="000000"/>
                          </a:solidFill>
                          <a:effectLst/>
                          <a:latin typeface="Calibri" panose="020F0502020204030204" pitchFamily="34" charset="0"/>
                        </a:rPr>
                        <a:t> -</a:t>
                      </a:r>
                      <a:endParaRPr lang="en-US" sz="1600" b="0" i="0" u="none" strike="noStrike" dirty="0">
                        <a:solidFill>
                          <a:srgbClr val="000000"/>
                        </a:solidFill>
                        <a:effectLst/>
                        <a:latin typeface="Calibri" panose="020F0502020204030204" pitchFamily="34" charset="0"/>
                      </a:endParaRPr>
                    </a:p>
                  </a:txBody>
                  <a:tcPr marL="9523" marR="182832" marT="9523" marB="0" anchor="b">
                    <a:noFill/>
                  </a:tcPr>
                </a:tc>
                <a:extLst>
                  <a:ext uri="{0D108BD9-81ED-4DB2-BD59-A6C34878D82A}">
                    <a16:rowId xmlns:a16="http://schemas.microsoft.com/office/drawing/2014/main" val="10007"/>
                  </a:ext>
                </a:extLst>
              </a:tr>
            </a:tbl>
          </a:graphicData>
        </a:graphic>
      </p:graphicFrame>
      <p:sp>
        <p:nvSpPr>
          <p:cNvPr id="2" name="Rectangle 1"/>
          <p:cNvSpPr/>
          <p:nvPr/>
        </p:nvSpPr>
        <p:spPr>
          <a:xfrm>
            <a:off x="1922582" y="329557"/>
            <a:ext cx="5677177" cy="5846644"/>
          </a:xfrm>
          <a:prstGeom prst="rect">
            <a:avLst/>
          </a:prstGeom>
          <a:gradFill flip="none" rotWithShape="1">
            <a:gsLst>
              <a:gs pos="63000">
                <a:schemeClr val="accent1">
                  <a:lumMod val="40000"/>
                  <a:lumOff val="60000"/>
                  <a:alpha val="78000"/>
                </a:schemeClr>
              </a:gs>
              <a:gs pos="100000">
                <a:srgbClr val="FF0000"/>
              </a:gs>
            </a:gsLst>
            <a:lin ang="15900000" scaled="0"/>
            <a:tileRect/>
          </a:gradFill>
          <a:ln w="25400">
            <a:solidFill>
              <a:schemeClr val="tx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Rectangle 6"/>
          <p:cNvSpPr/>
          <p:nvPr/>
        </p:nvSpPr>
        <p:spPr>
          <a:xfrm>
            <a:off x="1969740" y="6181474"/>
            <a:ext cx="5556411" cy="368204"/>
          </a:xfrm>
          <a:prstGeom prst="rect">
            <a:avLst/>
          </a:prstGeom>
        </p:spPr>
        <p:txBody>
          <a:bodyPr wrap="square">
            <a:spAutoFit/>
          </a:bodyPr>
          <a:lstStyle/>
          <a:p>
            <a:r>
              <a:rPr lang="en-US" sz="1799" dirty="0">
                <a:solidFill>
                  <a:srgbClr val="000000"/>
                </a:solidFill>
                <a:latin typeface="Calibri" panose="020F0502020204030204" pitchFamily="34" charset="0"/>
              </a:rPr>
              <a:t>Seconds  </a:t>
            </a:r>
            <a:r>
              <a:rPr lang="en-US" sz="1799" dirty="0"/>
              <a:t> </a:t>
            </a:r>
            <a:r>
              <a:rPr lang="en-US" sz="1799" dirty="0">
                <a:solidFill>
                  <a:srgbClr val="000000"/>
                </a:solidFill>
                <a:latin typeface="Calibri" panose="020F0502020204030204" pitchFamily="34" charset="0"/>
              </a:rPr>
              <a:t>Minutes</a:t>
            </a:r>
            <a:r>
              <a:rPr lang="en-US" sz="1799" dirty="0"/>
              <a:t>   </a:t>
            </a:r>
            <a:r>
              <a:rPr lang="en-US" sz="1799" dirty="0">
                <a:solidFill>
                  <a:srgbClr val="000000"/>
                </a:solidFill>
                <a:latin typeface="Calibri" panose="020F0502020204030204" pitchFamily="34" charset="0"/>
              </a:rPr>
              <a:t>Hours</a:t>
            </a:r>
            <a:r>
              <a:rPr lang="en-US" sz="1799" dirty="0"/>
              <a:t>   </a:t>
            </a:r>
            <a:r>
              <a:rPr lang="en-US" sz="1799" dirty="0">
                <a:solidFill>
                  <a:srgbClr val="000000"/>
                </a:solidFill>
                <a:latin typeface="Calibri" panose="020F0502020204030204" pitchFamily="34" charset="0"/>
              </a:rPr>
              <a:t>Days</a:t>
            </a:r>
            <a:r>
              <a:rPr lang="en-US" sz="1799" dirty="0"/>
              <a:t>   </a:t>
            </a:r>
            <a:r>
              <a:rPr lang="en-US" sz="1799" dirty="0">
                <a:solidFill>
                  <a:srgbClr val="000000"/>
                </a:solidFill>
                <a:latin typeface="Calibri" panose="020F0502020204030204" pitchFamily="34" charset="0"/>
              </a:rPr>
              <a:t>Weeks</a:t>
            </a:r>
            <a:r>
              <a:rPr lang="en-US" sz="1799" dirty="0"/>
              <a:t>   </a:t>
            </a:r>
            <a:r>
              <a:rPr lang="en-US" sz="1799" dirty="0">
                <a:solidFill>
                  <a:srgbClr val="000000"/>
                </a:solidFill>
                <a:latin typeface="Calibri" panose="020F0502020204030204" pitchFamily="34" charset="0"/>
              </a:rPr>
              <a:t>Months</a:t>
            </a:r>
            <a:r>
              <a:rPr lang="en-US" sz="1799" dirty="0"/>
              <a:t>   </a:t>
            </a:r>
            <a:r>
              <a:rPr lang="en-US" sz="1799" dirty="0">
                <a:solidFill>
                  <a:srgbClr val="000000"/>
                </a:solidFill>
                <a:latin typeface="Calibri" panose="020F0502020204030204" pitchFamily="34" charset="0"/>
              </a:rPr>
              <a:t>Years</a:t>
            </a:r>
            <a:r>
              <a:rPr lang="en-US" sz="1799" dirty="0"/>
              <a:t> </a:t>
            </a:r>
          </a:p>
        </p:txBody>
      </p:sp>
      <p:sp>
        <p:nvSpPr>
          <p:cNvPr id="9" name="TextBox 8"/>
          <p:cNvSpPr txBox="1"/>
          <p:nvPr/>
        </p:nvSpPr>
        <p:spPr>
          <a:xfrm>
            <a:off x="3706300" y="6505902"/>
            <a:ext cx="2202145" cy="369236"/>
          </a:xfrm>
          <a:prstGeom prst="rect">
            <a:avLst/>
          </a:prstGeom>
          <a:noFill/>
        </p:spPr>
        <p:txBody>
          <a:bodyPr wrap="none" rtlCol="0">
            <a:spAutoFit/>
          </a:bodyPr>
          <a:lstStyle/>
          <a:p>
            <a:r>
              <a:rPr lang="en-US" sz="1799" b="1" dirty="0"/>
              <a:t>Duration of Exposure</a:t>
            </a:r>
          </a:p>
        </p:txBody>
      </p:sp>
      <p:sp>
        <p:nvSpPr>
          <p:cNvPr id="41" name="TextBox 40"/>
          <p:cNvSpPr txBox="1"/>
          <p:nvPr/>
        </p:nvSpPr>
        <p:spPr>
          <a:xfrm>
            <a:off x="4653652" y="6063064"/>
            <a:ext cx="255132" cy="261542"/>
          </a:xfrm>
          <a:prstGeom prst="rect">
            <a:avLst/>
          </a:prstGeom>
          <a:noFill/>
        </p:spPr>
        <p:txBody>
          <a:bodyPr wrap="none" rtlCol="0">
            <a:spAutoFit/>
          </a:bodyPr>
          <a:lstStyle/>
          <a:p>
            <a:r>
              <a:rPr lang="en-US" sz="1100" dirty="0">
                <a:latin typeface="Calibri" panose="020F0502020204030204" pitchFamily="34" charset="0"/>
              </a:rPr>
              <a:t>│</a:t>
            </a:r>
            <a:endParaRPr lang="en-US" sz="1100" dirty="0"/>
          </a:p>
        </p:txBody>
      </p:sp>
      <p:sp>
        <p:nvSpPr>
          <p:cNvPr id="42" name="TextBox 41"/>
          <p:cNvSpPr txBox="1"/>
          <p:nvPr/>
        </p:nvSpPr>
        <p:spPr>
          <a:xfrm>
            <a:off x="4036245" y="6063064"/>
            <a:ext cx="255132" cy="261542"/>
          </a:xfrm>
          <a:prstGeom prst="rect">
            <a:avLst/>
          </a:prstGeom>
          <a:noFill/>
        </p:spPr>
        <p:txBody>
          <a:bodyPr wrap="none" rtlCol="0">
            <a:spAutoFit/>
          </a:bodyPr>
          <a:lstStyle/>
          <a:p>
            <a:r>
              <a:rPr lang="en-US" sz="1100" dirty="0">
                <a:latin typeface="Calibri" panose="020F0502020204030204" pitchFamily="34" charset="0"/>
              </a:rPr>
              <a:t>│</a:t>
            </a:r>
            <a:endParaRPr lang="en-US" sz="1100" dirty="0"/>
          </a:p>
        </p:txBody>
      </p:sp>
      <p:sp>
        <p:nvSpPr>
          <p:cNvPr id="43" name="TextBox 42"/>
          <p:cNvSpPr txBox="1"/>
          <p:nvPr/>
        </p:nvSpPr>
        <p:spPr>
          <a:xfrm>
            <a:off x="3168860" y="6044405"/>
            <a:ext cx="255132" cy="261542"/>
          </a:xfrm>
          <a:prstGeom prst="rect">
            <a:avLst/>
          </a:prstGeom>
          <a:noFill/>
        </p:spPr>
        <p:txBody>
          <a:bodyPr wrap="none" rtlCol="0">
            <a:spAutoFit/>
          </a:bodyPr>
          <a:lstStyle/>
          <a:p>
            <a:r>
              <a:rPr lang="en-US" sz="1100" dirty="0">
                <a:latin typeface="Calibri" panose="020F0502020204030204" pitchFamily="34" charset="0"/>
              </a:rPr>
              <a:t>│</a:t>
            </a:r>
            <a:endParaRPr lang="en-US" sz="1100" dirty="0"/>
          </a:p>
        </p:txBody>
      </p:sp>
      <p:sp>
        <p:nvSpPr>
          <p:cNvPr id="44" name="TextBox 43"/>
          <p:cNvSpPr txBox="1"/>
          <p:nvPr/>
        </p:nvSpPr>
        <p:spPr>
          <a:xfrm>
            <a:off x="2204482" y="6051576"/>
            <a:ext cx="255132" cy="261542"/>
          </a:xfrm>
          <a:prstGeom prst="rect">
            <a:avLst/>
          </a:prstGeom>
          <a:noFill/>
        </p:spPr>
        <p:txBody>
          <a:bodyPr wrap="none" rtlCol="0">
            <a:spAutoFit/>
          </a:bodyPr>
          <a:lstStyle/>
          <a:p>
            <a:r>
              <a:rPr lang="en-US" sz="1100" dirty="0">
                <a:latin typeface="Calibri" panose="020F0502020204030204" pitchFamily="34" charset="0"/>
              </a:rPr>
              <a:t>│</a:t>
            </a:r>
            <a:endParaRPr lang="en-US" sz="1100" dirty="0"/>
          </a:p>
        </p:txBody>
      </p:sp>
      <p:grpSp>
        <p:nvGrpSpPr>
          <p:cNvPr id="54" name="Group 53"/>
          <p:cNvGrpSpPr/>
          <p:nvPr/>
        </p:nvGrpSpPr>
        <p:grpSpPr>
          <a:xfrm>
            <a:off x="-31373" y="120129"/>
            <a:ext cx="1315492" cy="6211350"/>
            <a:chOff x="1491427" y="495920"/>
            <a:chExt cx="1315835" cy="5400540"/>
          </a:xfrm>
        </p:grpSpPr>
        <p:sp>
          <p:nvSpPr>
            <p:cNvPr id="48" name="Rectangle 47"/>
            <p:cNvSpPr/>
            <p:nvPr/>
          </p:nvSpPr>
          <p:spPr>
            <a:xfrm>
              <a:off x="1491427" y="495920"/>
              <a:ext cx="1315835" cy="1937416"/>
            </a:xfrm>
            <a:prstGeom prst="rect">
              <a:avLst/>
            </a:prstGeom>
            <a:gradFill flip="none" rotWithShape="1">
              <a:gsLst>
                <a:gs pos="12000">
                  <a:schemeClr val="accent1">
                    <a:lumMod val="40000"/>
                    <a:lumOff val="60000"/>
                    <a:alpha val="53000"/>
                  </a:schemeClr>
                </a:gs>
                <a:gs pos="100000">
                  <a:srgbClr val="FF0000"/>
                </a:gs>
              </a:gsLst>
              <a:lin ang="16200000" scaled="1"/>
              <a:tileRect/>
            </a:gra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7" name="TextBox 46"/>
            <p:cNvSpPr txBox="1"/>
            <p:nvPr/>
          </p:nvSpPr>
          <p:spPr>
            <a:xfrm>
              <a:off x="1593626" y="644355"/>
              <a:ext cx="1111436" cy="802258"/>
            </a:xfrm>
            <a:prstGeom prst="rect">
              <a:avLst/>
            </a:prstGeom>
            <a:noFill/>
          </p:spPr>
          <p:txBody>
            <a:bodyPr wrap="square" rtlCol="0">
              <a:spAutoFit/>
            </a:bodyPr>
            <a:lstStyle/>
            <a:p>
              <a:pPr algn="ctr"/>
              <a:r>
                <a:rPr lang="en-US" sz="1799" b="1" dirty="0"/>
                <a:t>Absorbed Dose, </a:t>
              </a:r>
              <a:r>
                <a:rPr lang="en-US" sz="1799" b="1" dirty="0" err="1"/>
                <a:t>mGy</a:t>
              </a:r>
              <a:endParaRPr lang="en-US" sz="1799" b="1" dirty="0"/>
            </a:p>
          </p:txBody>
        </p:sp>
        <p:sp>
          <p:nvSpPr>
            <p:cNvPr id="50" name="Rectangle 49"/>
            <p:cNvSpPr/>
            <p:nvPr/>
          </p:nvSpPr>
          <p:spPr>
            <a:xfrm>
              <a:off x="1491427" y="2154634"/>
              <a:ext cx="1315835" cy="3741826"/>
            </a:xfrm>
            <a:prstGeom prst="rect">
              <a:avLst/>
            </a:prstGeom>
            <a:gradFill flip="none" rotWithShape="1">
              <a:gsLst>
                <a:gs pos="100000">
                  <a:schemeClr val="accent1">
                    <a:lumMod val="40000"/>
                    <a:lumOff val="60000"/>
                    <a:alpha val="53000"/>
                  </a:schemeClr>
                </a:gs>
                <a:gs pos="100000">
                  <a:srgbClr val="FF0000"/>
                </a:gs>
              </a:gsLst>
              <a:lin ang="16200000" scaled="1"/>
              <a:tileRect/>
            </a:gra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TextBox 7"/>
            <p:cNvSpPr txBox="1"/>
            <p:nvPr/>
          </p:nvSpPr>
          <p:spPr>
            <a:xfrm>
              <a:off x="1601010" y="2890580"/>
              <a:ext cx="1096668" cy="802258"/>
            </a:xfrm>
            <a:prstGeom prst="rect">
              <a:avLst/>
            </a:prstGeom>
            <a:noFill/>
          </p:spPr>
          <p:txBody>
            <a:bodyPr wrap="square" rtlCol="0">
              <a:spAutoFit/>
            </a:bodyPr>
            <a:lstStyle/>
            <a:p>
              <a:pPr algn="ctr"/>
              <a:r>
                <a:rPr lang="en-US" sz="1799" b="1" dirty="0"/>
                <a:t>Effective Dose, </a:t>
              </a:r>
              <a:r>
                <a:rPr lang="en-US" sz="1799" b="1" dirty="0" err="1"/>
                <a:t>mSv</a:t>
              </a:r>
              <a:endParaRPr lang="en-US" sz="1799" b="1" dirty="0"/>
            </a:p>
          </p:txBody>
        </p:sp>
      </p:grpSp>
      <p:sp>
        <p:nvSpPr>
          <p:cNvPr id="10" name="TextBox 9"/>
          <p:cNvSpPr txBox="1"/>
          <p:nvPr/>
        </p:nvSpPr>
        <p:spPr>
          <a:xfrm>
            <a:off x="7989989" y="319502"/>
            <a:ext cx="1012051" cy="1569660"/>
          </a:xfrm>
          <a:prstGeom prst="rect">
            <a:avLst/>
          </a:prstGeom>
          <a:noFill/>
        </p:spPr>
        <p:txBody>
          <a:bodyPr wrap="square" rtlCol="0">
            <a:spAutoFit/>
          </a:bodyPr>
          <a:lstStyle/>
          <a:p>
            <a:pPr algn="ctr"/>
            <a:r>
              <a:rPr lang="en-US" sz="1600" b="1" dirty="0"/>
              <a:t>Dose Region Where Effects Are </a:t>
            </a:r>
            <a:r>
              <a:rPr lang="en-US" sz="1600" b="1" u="sng" dirty="0"/>
              <a:t>Observed</a:t>
            </a:r>
          </a:p>
        </p:txBody>
      </p:sp>
      <p:cxnSp>
        <p:nvCxnSpPr>
          <p:cNvPr id="33" name="Straight Connector 32"/>
          <p:cNvCxnSpPr/>
          <p:nvPr/>
        </p:nvCxnSpPr>
        <p:spPr>
          <a:xfrm flipV="1">
            <a:off x="1922582" y="1982639"/>
            <a:ext cx="5623438" cy="676384"/>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36" name="Right Brace 35"/>
          <p:cNvSpPr/>
          <p:nvPr/>
        </p:nvSpPr>
        <p:spPr>
          <a:xfrm>
            <a:off x="7627049" y="329556"/>
            <a:ext cx="558393" cy="1654631"/>
          </a:xfrm>
          <a:prstGeom prst="rightBrac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sp>
        <p:nvSpPr>
          <p:cNvPr id="74" name="TextBox 73"/>
          <p:cNvSpPr txBox="1"/>
          <p:nvPr/>
        </p:nvSpPr>
        <p:spPr>
          <a:xfrm>
            <a:off x="7759870" y="3637044"/>
            <a:ext cx="1422783" cy="1815882"/>
          </a:xfrm>
          <a:prstGeom prst="rect">
            <a:avLst/>
          </a:prstGeom>
          <a:noFill/>
        </p:spPr>
        <p:txBody>
          <a:bodyPr wrap="square" rtlCol="0">
            <a:spAutoFit/>
          </a:bodyPr>
          <a:lstStyle/>
          <a:p>
            <a:pPr algn="ctr"/>
            <a:r>
              <a:rPr lang="en-US" sz="1600" b="1" dirty="0"/>
              <a:t>Dose Region Where Cancers   Are </a:t>
            </a:r>
            <a:r>
              <a:rPr lang="en-US" sz="1600" b="1" i="1" u="sng" dirty="0"/>
              <a:t>Estimated</a:t>
            </a:r>
            <a:r>
              <a:rPr lang="en-US" sz="1600" b="1" dirty="0"/>
              <a:t> Using Mathematical Models</a:t>
            </a:r>
          </a:p>
        </p:txBody>
      </p:sp>
      <p:cxnSp>
        <p:nvCxnSpPr>
          <p:cNvPr id="72" name="Straight Connector 71"/>
          <p:cNvCxnSpPr/>
          <p:nvPr/>
        </p:nvCxnSpPr>
        <p:spPr>
          <a:xfrm flipV="1">
            <a:off x="1969740" y="2144535"/>
            <a:ext cx="5471997" cy="629287"/>
          </a:xfrm>
          <a:prstGeom prst="line">
            <a:avLst/>
          </a:prstGeom>
          <a:ln w="38100">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75" name="Right Brace 74"/>
          <p:cNvSpPr/>
          <p:nvPr/>
        </p:nvSpPr>
        <p:spPr>
          <a:xfrm>
            <a:off x="7495476" y="2144535"/>
            <a:ext cx="592510" cy="3987475"/>
          </a:xfrm>
          <a:prstGeom prst="rightBrace">
            <a:avLst>
              <a:gd name="adj1" fmla="val 22541"/>
              <a:gd name="adj2" fmla="val 50000"/>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sp>
        <p:nvSpPr>
          <p:cNvPr id="77" name="TextBox 76"/>
          <p:cNvSpPr txBox="1"/>
          <p:nvPr/>
        </p:nvSpPr>
        <p:spPr>
          <a:xfrm>
            <a:off x="5291002" y="6070744"/>
            <a:ext cx="255132" cy="261542"/>
          </a:xfrm>
          <a:prstGeom prst="rect">
            <a:avLst/>
          </a:prstGeom>
          <a:noFill/>
        </p:spPr>
        <p:txBody>
          <a:bodyPr wrap="none" rtlCol="0">
            <a:spAutoFit/>
          </a:bodyPr>
          <a:lstStyle/>
          <a:p>
            <a:r>
              <a:rPr lang="en-US" sz="1100" dirty="0">
                <a:latin typeface="Calibri" panose="020F0502020204030204" pitchFamily="34" charset="0"/>
              </a:rPr>
              <a:t>│</a:t>
            </a:r>
            <a:endParaRPr lang="en-US" sz="1100" dirty="0"/>
          </a:p>
        </p:txBody>
      </p:sp>
      <p:sp>
        <p:nvSpPr>
          <p:cNvPr id="78" name="TextBox 77"/>
          <p:cNvSpPr txBox="1"/>
          <p:nvPr/>
        </p:nvSpPr>
        <p:spPr>
          <a:xfrm>
            <a:off x="6126704" y="6073378"/>
            <a:ext cx="255132" cy="261542"/>
          </a:xfrm>
          <a:prstGeom prst="rect">
            <a:avLst/>
          </a:prstGeom>
          <a:noFill/>
        </p:spPr>
        <p:txBody>
          <a:bodyPr wrap="none" rtlCol="0">
            <a:spAutoFit/>
          </a:bodyPr>
          <a:lstStyle/>
          <a:p>
            <a:r>
              <a:rPr lang="en-US" sz="1100" dirty="0">
                <a:latin typeface="Calibri" panose="020F0502020204030204" pitchFamily="34" charset="0"/>
              </a:rPr>
              <a:t>│</a:t>
            </a:r>
            <a:endParaRPr lang="en-US" sz="1100" dirty="0"/>
          </a:p>
        </p:txBody>
      </p:sp>
      <p:sp>
        <p:nvSpPr>
          <p:cNvPr id="79" name="TextBox 78"/>
          <p:cNvSpPr txBox="1"/>
          <p:nvPr/>
        </p:nvSpPr>
        <p:spPr>
          <a:xfrm>
            <a:off x="6892730" y="6069936"/>
            <a:ext cx="255132" cy="261542"/>
          </a:xfrm>
          <a:prstGeom prst="rect">
            <a:avLst/>
          </a:prstGeom>
          <a:noFill/>
        </p:spPr>
        <p:txBody>
          <a:bodyPr wrap="none" rtlCol="0">
            <a:spAutoFit/>
          </a:bodyPr>
          <a:lstStyle/>
          <a:p>
            <a:r>
              <a:rPr lang="en-US" sz="1100" dirty="0">
                <a:latin typeface="Calibri" panose="020F0502020204030204" pitchFamily="34" charset="0"/>
              </a:rPr>
              <a:t>│</a:t>
            </a:r>
            <a:endParaRPr lang="en-US" sz="1100" dirty="0"/>
          </a:p>
        </p:txBody>
      </p:sp>
      <p:sp>
        <p:nvSpPr>
          <p:cNvPr id="31" name="Rectangle 30"/>
          <p:cNvSpPr/>
          <p:nvPr/>
        </p:nvSpPr>
        <p:spPr>
          <a:xfrm>
            <a:off x="1922582" y="329557"/>
            <a:ext cx="5677177" cy="580245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5" name="Oval 84"/>
          <p:cNvSpPr/>
          <p:nvPr/>
        </p:nvSpPr>
        <p:spPr>
          <a:xfrm>
            <a:off x="191211" y="5762258"/>
            <a:ext cx="200839" cy="207765"/>
          </a:xfrm>
          <a:prstGeom prst="ellipse">
            <a:avLst/>
          </a:prstGeom>
          <a:solidFill>
            <a:srgbClr val="7030A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6" name="TextBox 85"/>
          <p:cNvSpPr txBox="1"/>
          <p:nvPr/>
        </p:nvSpPr>
        <p:spPr>
          <a:xfrm>
            <a:off x="392047" y="5712291"/>
            <a:ext cx="785314" cy="307697"/>
          </a:xfrm>
          <a:prstGeom prst="rect">
            <a:avLst/>
          </a:prstGeom>
          <a:noFill/>
        </p:spPr>
        <p:txBody>
          <a:bodyPr wrap="square" rtlCol="0">
            <a:spAutoFit/>
          </a:bodyPr>
          <a:lstStyle/>
          <a:p>
            <a:r>
              <a:rPr lang="en-US" sz="1400" dirty="0"/>
              <a:t>Medical</a:t>
            </a:r>
          </a:p>
        </p:txBody>
      </p:sp>
      <p:sp>
        <p:nvSpPr>
          <p:cNvPr id="87" name="Oval 86"/>
          <p:cNvSpPr/>
          <p:nvPr/>
        </p:nvSpPr>
        <p:spPr>
          <a:xfrm>
            <a:off x="191211" y="6090851"/>
            <a:ext cx="200839" cy="2077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8" name="TextBox 87"/>
          <p:cNvSpPr txBox="1"/>
          <p:nvPr/>
        </p:nvSpPr>
        <p:spPr>
          <a:xfrm>
            <a:off x="392047" y="6040884"/>
            <a:ext cx="1027246" cy="307697"/>
          </a:xfrm>
          <a:prstGeom prst="rect">
            <a:avLst/>
          </a:prstGeom>
          <a:noFill/>
        </p:spPr>
        <p:txBody>
          <a:bodyPr wrap="square" rtlCol="0">
            <a:spAutoFit/>
          </a:bodyPr>
          <a:lstStyle/>
          <a:p>
            <a:r>
              <a:rPr lang="en-US" sz="1400" dirty="0"/>
              <a:t>Accidental</a:t>
            </a:r>
          </a:p>
        </p:txBody>
      </p:sp>
      <p:sp>
        <p:nvSpPr>
          <p:cNvPr id="89" name="Oval 88"/>
          <p:cNvSpPr/>
          <p:nvPr/>
        </p:nvSpPr>
        <p:spPr>
          <a:xfrm>
            <a:off x="191211" y="6443721"/>
            <a:ext cx="200839" cy="2077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0" name="TextBox 89"/>
          <p:cNvSpPr txBox="1"/>
          <p:nvPr/>
        </p:nvSpPr>
        <p:spPr>
          <a:xfrm>
            <a:off x="392047" y="6393754"/>
            <a:ext cx="1312254" cy="307697"/>
          </a:xfrm>
          <a:prstGeom prst="rect">
            <a:avLst/>
          </a:prstGeom>
          <a:noFill/>
        </p:spPr>
        <p:txBody>
          <a:bodyPr wrap="square" rtlCol="0">
            <a:spAutoFit/>
          </a:bodyPr>
          <a:lstStyle/>
          <a:p>
            <a:r>
              <a:rPr lang="en-US" sz="1400" dirty="0"/>
              <a:t>Environmental</a:t>
            </a:r>
          </a:p>
        </p:txBody>
      </p:sp>
      <p:sp>
        <p:nvSpPr>
          <p:cNvPr id="13" name="TextBox 12"/>
          <p:cNvSpPr txBox="1"/>
          <p:nvPr/>
        </p:nvSpPr>
        <p:spPr>
          <a:xfrm>
            <a:off x="2276577" y="405652"/>
            <a:ext cx="4969180" cy="400110"/>
          </a:xfrm>
          <a:prstGeom prst="rect">
            <a:avLst/>
          </a:prstGeom>
          <a:noFill/>
        </p:spPr>
        <p:txBody>
          <a:bodyPr wrap="square" rtlCol="0">
            <a:spAutoFit/>
          </a:bodyPr>
          <a:lstStyle/>
          <a:p>
            <a:r>
              <a:rPr lang="en-US" sz="2000" b="1" dirty="0"/>
              <a:t>Dose Where Bad Things Happen</a:t>
            </a:r>
          </a:p>
        </p:txBody>
      </p:sp>
      <p:sp>
        <p:nvSpPr>
          <p:cNvPr id="46" name="TextBox 45"/>
          <p:cNvSpPr txBox="1"/>
          <p:nvPr/>
        </p:nvSpPr>
        <p:spPr>
          <a:xfrm>
            <a:off x="2132078" y="5576549"/>
            <a:ext cx="4969180" cy="400110"/>
          </a:xfrm>
          <a:prstGeom prst="rect">
            <a:avLst/>
          </a:prstGeom>
          <a:noFill/>
        </p:spPr>
        <p:txBody>
          <a:bodyPr wrap="square" rtlCol="0">
            <a:spAutoFit/>
          </a:bodyPr>
          <a:lstStyle/>
          <a:p>
            <a:r>
              <a:rPr lang="en-US" sz="2000" b="1" dirty="0"/>
              <a:t>Dose Where Nothing  Really Happens</a:t>
            </a:r>
          </a:p>
        </p:txBody>
      </p:sp>
      <p:sp>
        <p:nvSpPr>
          <p:cNvPr id="49" name="Left-Right Arrow 48"/>
          <p:cNvSpPr/>
          <p:nvPr/>
        </p:nvSpPr>
        <p:spPr>
          <a:xfrm rot="18925345">
            <a:off x="3503700" y="2825990"/>
            <a:ext cx="4632722" cy="2707370"/>
          </a:xfrm>
          <a:prstGeom prst="leftRightArrow">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Natural Environment</a:t>
            </a:r>
          </a:p>
        </p:txBody>
      </p:sp>
      <p:sp>
        <p:nvSpPr>
          <p:cNvPr id="52" name="Left-Right Arrow 51"/>
          <p:cNvSpPr/>
          <p:nvPr/>
        </p:nvSpPr>
        <p:spPr>
          <a:xfrm rot="19974785">
            <a:off x="1873260" y="3490065"/>
            <a:ext cx="3513777" cy="1777547"/>
          </a:xfrm>
          <a:prstGeom prst="leftRightArrow">
            <a:avLst/>
          </a:prstGeom>
          <a:solidFill>
            <a:schemeClr val="accent4">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Diagnostic Procedures</a:t>
            </a:r>
          </a:p>
        </p:txBody>
      </p:sp>
      <p:sp>
        <p:nvSpPr>
          <p:cNvPr id="53" name="Left-Right Arrow 52"/>
          <p:cNvSpPr/>
          <p:nvPr/>
        </p:nvSpPr>
        <p:spPr>
          <a:xfrm rot="20104979">
            <a:off x="3701692" y="1282061"/>
            <a:ext cx="2488087" cy="1267697"/>
          </a:xfrm>
          <a:prstGeom prst="leftRightArrow">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Radiation Therapy</a:t>
            </a:r>
          </a:p>
        </p:txBody>
      </p:sp>
      <p:sp>
        <p:nvSpPr>
          <p:cNvPr id="57" name="Left-Right Arrow 56"/>
          <p:cNvSpPr/>
          <p:nvPr/>
        </p:nvSpPr>
        <p:spPr>
          <a:xfrm rot="21218670">
            <a:off x="1995989" y="590187"/>
            <a:ext cx="4676373" cy="2259464"/>
          </a:xfrm>
          <a:prstGeom prst="leftRightArrow">
            <a:avLst/>
          </a:prstGeom>
          <a:solidFill>
            <a:srgbClr val="FFCC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Significant Radiation or Nuclear Accidents</a:t>
            </a:r>
          </a:p>
        </p:txBody>
      </p:sp>
    </p:spTree>
    <p:extLst>
      <p:ext uri="{BB962C8B-B14F-4D97-AF65-F5344CB8AC3E}">
        <p14:creationId xmlns:p14="http://schemas.microsoft.com/office/powerpoint/2010/main" val="337454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750"/>
                                        <p:tgtEl>
                                          <p:spTgt spid="46"/>
                                        </p:tgtEl>
                                      </p:cBhvr>
                                    </p:animEffect>
                                  </p:childTnLst>
                                </p:cTn>
                              </p:par>
                            </p:childTnLst>
                          </p:cTn>
                        </p:par>
                        <p:par>
                          <p:cTn id="13" fill="hold">
                            <p:stCondLst>
                              <p:cond delay="750"/>
                            </p:stCondLst>
                            <p:childTnLst>
                              <p:par>
                                <p:cTn id="14" presetID="10" presetClass="exit" presetSubtype="0" fill="hold" grpId="1" nodeType="afterEffect">
                                  <p:stCondLst>
                                    <p:cond delay="2000"/>
                                  </p:stCondLst>
                                  <p:childTnLst>
                                    <p:animEffect transition="out" filter="fade">
                                      <p:cBhvr>
                                        <p:cTn id="15" dur="1000"/>
                                        <p:tgtEl>
                                          <p:spTgt spid="13"/>
                                        </p:tgtEl>
                                      </p:cBhvr>
                                    </p:animEffect>
                                    <p:set>
                                      <p:cBhvr>
                                        <p:cTn id="16" dur="1" fill="hold">
                                          <p:stCondLst>
                                            <p:cond delay="999"/>
                                          </p:stCondLst>
                                        </p:cTn>
                                        <p:tgtEl>
                                          <p:spTgt spid="13"/>
                                        </p:tgtEl>
                                        <p:attrNameLst>
                                          <p:attrName>style.visibility</p:attrName>
                                        </p:attrNameLst>
                                      </p:cBhvr>
                                      <p:to>
                                        <p:strVal val="hidden"/>
                                      </p:to>
                                    </p:set>
                                  </p:childTnLst>
                                </p:cTn>
                              </p:par>
                            </p:childTnLst>
                          </p:cTn>
                        </p:par>
                        <p:par>
                          <p:cTn id="17" fill="hold">
                            <p:stCondLst>
                              <p:cond delay="3750"/>
                            </p:stCondLst>
                            <p:childTnLst>
                              <p:par>
                                <p:cTn id="18" presetID="10" presetClass="exit" presetSubtype="0" fill="hold" grpId="1" nodeType="afterEffect">
                                  <p:stCondLst>
                                    <p:cond delay="1000"/>
                                  </p:stCondLst>
                                  <p:childTnLst>
                                    <p:animEffect transition="out" filter="fade">
                                      <p:cBhvr>
                                        <p:cTn id="19" dur="1000"/>
                                        <p:tgtEl>
                                          <p:spTgt spid="46"/>
                                        </p:tgtEl>
                                      </p:cBhvr>
                                    </p:animEffect>
                                    <p:set>
                                      <p:cBhvr>
                                        <p:cTn id="20" dur="1" fill="hold">
                                          <p:stCondLst>
                                            <p:cond delay="999"/>
                                          </p:stCondLst>
                                        </p:cTn>
                                        <p:tgtEl>
                                          <p:spTgt spid="4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50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2000"/>
                                        <p:tgtEl>
                                          <p:spTgt spid="4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20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3000"/>
                                        <p:tgtEl>
                                          <p:spTgt spid="5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46" grpId="0"/>
      <p:bldP spid="46" grpId="1"/>
      <p:bldP spid="49" grpId="0" animBg="1"/>
      <p:bldP spid="52" grpId="0" animBg="1"/>
      <p:bldP spid="53" grpId="0" animBg="1"/>
      <p:bldP spid="5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www.epa.gov/sites/production/files/2016-10/repairing-the-cover-at-the-quivira-cr-1-mine-waste-pile-in-20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02" y="855545"/>
            <a:ext cx="5392423" cy="25254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me made from materials containing uran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1226" y="3605861"/>
            <a:ext cx="4267200" cy="3067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ater-hauling-station-in-ganado-lg.jpg (894Ã6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6819" y="2118281"/>
            <a:ext cx="3089092" cy="23185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879162" y="4542829"/>
            <a:ext cx="3126749" cy="1193114"/>
          </a:xfrm>
        </p:spPr>
        <p:txBody>
          <a:bodyPr>
            <a:normAutofit fontScale="90000"/>
          </a:bodyPr>
          <a:lstStyle/>
          <a:p>
            <a:r>
              <a:rPr lang="en-US" dirty="0"/>
              <a:t>Navajo Nation</a:t>
            </a:r>
          </a:p>
        </p:txBody>
      </p:sp>
    </p:spTree>
    <p:extLst>
      <p:ext uri="{BB962C8B-B14F-4D97-AF65-F5344CB8AC3E}">
        <p14:creationId xmlns:p14="http://schemas.microsoft.com/office/powerpoint/2010/main" val="2068070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First, a little background</a:t>
            </a:r>
          </a:p>
        </p:txBody>
      </p:sp>
    </p:spTree>
    <p:extLst>
      <p:ext uri="{BB962C8B-B14F-4D97-AF65-F5344CB8AC3E}">
        <p14:creationId xmlns:p14="http://schemas.microsoft.com/office/powerpoint/2010/main" val="1865129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2757" t="6358" r="38991"/>
          <a:stretch/>
        </p:blipFill>
        <p:spPr>
          <a:xfrm>
            <a:off x="263796" y="540047"/>
            <a:ext cx="3808987" cy="4927973"/>
          </a:xfrm>
          <a:prstGeom prst="rect">
            <a:avLst/>
          </a:prstGeom>
        </p:spPr>
      </p:pic>
      <p:pic>
        <p:nvPicPr>
          <p:cNvPr id="3" name="Picture 2"/>
          <p:cNvPicPr>
            <a:picLocks noChangeAspect="1"/>
          </p:cNvPicPr>
          <p:nvPr/>
        </p:nvPicPr>
        <p:blipFill>
          <a:blip r:embed="rId4"/>
          <a:stretch>
            <a:fillRect/>
          </a:stretch>
        </p:blipFill>
        <p:spPr>
          <a:xfrm rot="20768397">
            <a:off x="3791116" y="2835168"/>
            <a:ext cx="5719920" cy="3813280"/>
          </a:xfrm>
          <a:prstGeom prst="rect">
            <a:avLst/>
          </a:prstGeom>
        </p:spPr>
      </p:pic>
      <p:sp>
        <p:nvSpPr>
          <p:cNvPr id="4" name="Title 3"/>
          <p:cNvSpPr>
            <a:spLocks noGrp="1"/>
          </p:cNvSpPr>
          <p:nvPr>
            <p:ph type="title"/>
          </p:nvPr>
        </p:nvSpPr>
        <p:spPr>
          <a:xfrm>
            <a:off x="4072784" y="1426261"/>
            <a:ext cx="4737842" cy="1193114"/>
          </a:xfrm>
        </p:spPr>
        <p:txBody>
          <a:bodyPr>
            <a:normAutofit/>
          </a:bodyPr>
          <a:lstStyle/>
          <a:p>
            <a:r>
              <a:rPr lang="en-US" sz="3200" dirty="0"/>
              <a:t>San Francisco Bay Area</a:t>
            </a:r>
          </a:p>
        </p:txBody>
      </p:sp>
      <p:pic>
        <p:nvPicPr>
          <p:cNvPr id="2050" name="Picture 2" descr="https://www.orau.org/ptp/collection/radioluminescent/bridgemarkerfron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8046" y="5634038"/>
            <a:ext cx="1083604" cy="101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401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do we do?</a:t>
            </a:r>
          </a:p>
        </p:txBody>
      </p:sp>
    </p:spTree>
    <p:extLst>
      <p:ext uri="{BB962C8B-B14F-4D97-AF65-F5344CB8AC3E}">
        <p14:creationId xmlns:p14="http://schemas.microsoft.com/office/powerpoint/2010/main" val="94632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090769203"/>
              </p:ext>
            </p:extLst>
          </p:nvPr>
        </p:nvGraphicFramePr>
        <p:xfrm>
          <a:off x="1412268" y="185022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reeform 6"/>
          <p:cNvSpPr/>
          <p:nvPr/>
        </p:nvSpPr>
        <p:spPr>
          <a:xfrm>
            <a:off x="4214565" y="3330458"/>
            <a:ext cx="923755" cy="1103531"/>
          </a:xfrm>
          <a:custGeom>
            <a:avLst/>
            <a:gdLst>
              <a:gd name="connsiteX0" fmla="*/ 675328 w 1293563"/>
              <a:gd name="connsiteY0" fmla="*/ 3405 h 1534236"/>
              <a:gd name="connsiteX1" fmla="*/ 369203 w 1293563"/>
              <a:gd name="connsiteY1" fmla="*/ 333384 h 1534236"/>
              <a:gd name="connsiteX2" fmla="*/ 138615 w 1293563"/>
              <a:gd name="connsiteY2" fmla="*/ 746852 h 1534236"/>
              <a:gd name="connsiteX3" fmla="*/ 47175 w 1293563"/>
              <a:gd name="connsiteY3" fmla="*/ 1215979 h 1534236"/>
              <a:gd name="connsiteX4" fmla="*/ 59102 w 1293563"/>
              <a:gd name="connsiteY4" fmla="*/ 1410786 h 1534236"/>
              <a:gd name="connsiteX5" fmla="*/ 754841 w 1293563"/>
              <a:gd name="connsiteY5" fmla="*/ 1534031 h 1534236"/>
              <a:gd name="connsiteX6" fmla="*/ 1267700 w 1293563"/>
              <a:gd name="connsiteY6" fmla="*/ 1382956 h 1534236"/>
              <a:gd name="connsiteX7" fmla="*/ 1180236 w 1293563"/>
              <a:gd name="connsiteY7" fmla="*/ 719022 h 1534236"/>
              <a:gd name="connsiteX8" fmla="*/ 858208 w 1293563"/>
              <a:gd name="connsiteY8" fmla="*/ 194236 h 1534236"/>
              <a:gd name="connsiteX9" fmla="*/ 675328 w 1293563"/>
              <a:gd name="connsiteY9" fmla="*/ 3405 h 1534236"/>
              <a:gd name="connsiteX0" fmla="*/ 664756 w 1282991"/>
              <a:gd name="connsiteY0" fmla="*/ 3405 h 1542065"/>
              <a:gd name="connsiteX1" fmla="*/ 358631 w 1282991"/>
              <a:gd name="connsiteY1" fmla="*/ 333384 h 1542065"/>
              <a:gd name="connsiteX2" fmla="*/ 128043 w 1282991"/>
              <a:gd name="connsiteY2" fmla="*/ 746852 h 1542065"/>
              <a:gd name="connsiteX3" fmla="*/ 36603 w 1282991"/>
              <a:gd name="connsiteY3" fmla="*/ 1215979 h 1542065"/>
              <a:gd name="connsiteX4" fmla="*/ 744269 w 1282991"/>
              <a:gd name="connsiteY4" fmla="*/ 1534031 h 1542065"/>
              <a:gd name="connsiteX5" fmla="*/ 1257128 w 1282991"/>
              <a:gd name="connsiteY5" fmla="*/ 1382956 h 1542065"/>
              <a:gd name="connsiteX6" fmla="*/ 1169664 w 1282991"/>
              <a:gd name="connsiteY6" fmla="*/ 719022 h 1542065"/>
              <a:gd name="connsiteX7" fmla="*/ 847636 w 1282991"/>
              <a:gd name="connsiteY7" fmla="*/ 194236 h 1542065"/>
              <a:gd name="connsiteX8" fmla="*/ 664756 w 1282991"/>
              <a:gd name="connsiteY8" fmla="*/ 3405 h 1542065"/>
              <a:gd name="connsiteX0" fmla="*/ 647839 w 1266074"/>
              <a:gd name="connsiteY0" fmla="*/ 3405 h 1535630"/>
              <a:gd name="connsiteX1" fmla="*/ 341714 w 1266074"/>
              <a:gd name="connsiteY1" fmla="*/ 333384 h 1535630"/>
              <a:gd name="connsiteX2" fmla="*/ 111126 w 1266074"/>
              <a:gd name="connsiteY2" fmla="*/ 746852 h 1535630"/>
              <a:gd name="connsiteX3" fmla="*/ 39564 w 1266074"/>
              <a:gd name="connsiteY3" fmla="*/ 1410786 h 1535630"/>
              <a:gd name="connsiteX4" fmla="*/ 727352 w 1266074"/>
              <a:gd name="connsiteY4" fmla="*/ 1534031 h 1535630"/>
              <a:gd name="connsiteX5" fmla="*/ 1240211 w 1266074"/>
              <a:gd name="connsiteY5" fmla="*/ 1382956 h 1535630"/>
              <a:gd name="connsiteX6" fmla="*/ 1152747 w 1266074"/>
              <a:gd name="connsiteY6" fmla="*/ 719022 h 1535630"/>
              <a:gd name="connsiteX7" fmla="*/ 830719 w 1266074"/>
              <a:gd name="connsiteY7" fmla="*/ 194236 h 1535630"/>
              <a:gd name="connsiteX8" fmla="*/ 647839 w 1266074"/>
              <a:gd name="connsiteY8" fmla="*/ 3405 h 1535630"/>
              <a:gd name="connsiteX0" fmla="*/ 647839 w 1266074"/>
              <a:gd name="connsiteY0" fmla="*/ 83 h 1532308"/>
              <a:gd name="connsiteX1" fmla="*/ 341714 w 1266074"/>
              <a:gd name="connsiteY1" fmla="*/ 330062 h 1532308"/>
              <a:gd name="connsiteX2" fmla="*/ 111126 w 1266074"/>
              <a:gd name="connsiteY2" fmla="*/ 743530 h 1532308"/>
              <a:gd name="connsiteX3" fmla="*/ 39564 w 1266074"/>
              <a:gd name="connsiteY3" fmla="*/ 1407464 h 1532308"/>
              <a:gd name="connsiteX4" fmla="*/ 727352 w 1266074"/>
              <a:gd name="connsiteY4" fmla="*/ 1530709 h 1532308"/>
              <a:gd name="connsiteX5" fmla="*/ 1240211 w 1266074"/>
              <a:gd name="connsiteY5" fmla="*/ 1379634 h 1532308"/>
              <a:gd name="connsiteX6" fmla="*/ 1152747 w 1266074"/>
              <a:gd name="connsiteY6" fmla="*/ 715700 h 1532308"/>
              <a:gd name="connsiteX7" fmla="*/ 934086 w 1266074"/>
              <a:gd name="connsiteY7" fmla="*/ 302232 h 1532308"/>
              <a:gd name="connsiteX8" fmla="*/ 647839 w 1266074"/>
              <a:gd name="connsiteY8" fmla="*/ 83 h 1532308"/>
              <a:gd name="connsiteX0" fmla="*/ 657920 w 1276155"/>
              <a:gd name="connsiteY0" fmla="*/ 83 h 1532308"/>
              <a:gd name="connsiteX1" fmla="*/ 121207 w 1276155"/>
              <a:gd name="connsiteY1" fmla="*/ 743530 h 1532308"/>
              <a:gd name="connsiteX2" fmla="*/ 49645 w 1276155"/>
              <a:gd name="connsiteY2" fmla="*/ 1407464 h 1532308"/>
              <a:gd name="connsiteX3" fmla="*/ 737433 w 1276155"/>
              <a:gd name="connsiteY3" fmla="*/ 1530709 h 1532308"/>
              <a:gd name="connsiteX4" fmla="*/ 1250292 w 1276155"/>
              <a:gd name="connsiteY4" fmla="*/ 1379634 h 1532308"/>
              <a:gd name="connsiteX5" fmla="*/ 1162828 w 1276155"/>
              <a:gd name="connsiteY5" fmla="*/ 715700 h 1532308"/>
              <a:gd name="connsiteX6" fmla="*/ 944167 w 1276155"/>
              <a:gd name="connsiteY6" fmla="*/ 302232 h 1532308"/>
              <a:gd name="connsiteX7" fmla="*/ 657920 w 1276155"/>
              <a:gd name="connsiteY7" fmla="*/ 83 h 1532308"/>
              <a:gd name="connsiteX0" fmla="*/ 639419 w 1257654"/>
              <a:gd name="connsiteY0" fmla="*/ 6463 h 1542069"/>
              <a:gd name="connsiteX1" fmla="*/ 170292 w 1257654"/>
              <a:gd name="connsiteY1" fmla="*/ 598836 h 1542069"/>
              <a:gd name="connsiteX2" fmla="*/ 31144 w 1257654"/>
              <a:gd name="connsiteY2" fmla="*/ 1413844 h 1542069"/>
              <a:gd name="connsiteX3" fmla="*/ 718932 w 1257654"/>
              <a:gd name="connsiteY3" fmla="*/ 1537089 h 1542069"/>
              <a:gd name="connsiteX4" fmla="*/ 1231791 w 1257654"/>
              <a:gd name="connsiteY4" fmla="*/ 1386014 h 1542069"/>
              <a:gd name="connsiteX5" fmla="*/ 1144327 w 1257654"/>
              <a:gd name="connsiteY5" fmla="*/ 722080 h 1542069"/>
              <a:gd name="connsiteX6" fmla="*/ 925666 w 1257654"/>
              <a:gd name="connsiteY6" fmla="*/ 308612 h 1542069"/>
              <a:gd name="connsiteX7" fmla="*/ 639419 w 1257654"/>
              <a:gd name="connsiteY7" fmla="*/ 6463 h 1542069"/>
              <a:gd name="connsiteX0" fmla="*/ 639419 w 1257654"/>
              <a:gd name="connsiteY0" fmla="*/ 803 h 1536409"/>
              <a:gd name="connsiteX1" fmla="*/ 170292 w 1257654"/>
              <a:gd name="connsiteY1" fmla="*/ 593176 h 1536409"/>
              <a:gd name="connsiteX2" fmla="*/ 31144 w 1257654"/>
              <a:gd name="connsiteY2" fmla="*/ 1408184 h 1536409"/>
              <a:gd name="connsiteX3" fmla="*/ 718932 w 1257654"/>
              <a:gd name="connsiteY3" fmla="*/ 1531429 h 1536409"/>
              <a:gd name="connsiteX4" fmla="*/ 1231791 w 1257654"/>
              <a:gd name="connsiteY4" fmla="*/ 1380354 h 1536409"/>
              <a:gd name="connsiteX5" fmla="*/ 1144327 w 1257654"/>
              <a:gd name="connsiteY5" fmla="*/ 716420 h 1536409"/>
              <a:gd name="connsiteX6" fmla="*/ 639419 w 1257654"/>
              <a:gd name="connsiteY6" fmla="*/ 803 h 1536409"/>
              <a:gd name="connsiteX0" fmla="*/ 630990 w 1258042"/>
              <a:gd name="connsiteY0" fmla="*/ 803 h 1536408"/>
              <a:gd name="connsiteX1" fmla="*/ 161863 w 1258042"/>
              <a:gd name="connsiteY1" fmla="*/ 593176 h 1536408"/>
              <a:gd name="connsiteX2" fmla="*/ 22715 w 1258042"/>
              <a:gd name="connsiteY2" fmla="*/ 1408184 h 1536408"/>
              <a:gd name="connsiteX3" fmla="*/ 587258 w 1258042"/>
              <a:gd name="connsiteY3" fmla="*/ 1531429 h 1536408"/>
              <a:gd name="connsiteX4" fmla="*/ 1223362 w 1258042"/>
              <a:gd name="connsiteY4" fmla="*/ 1380354 h 1536408"/>
              <a:gd name="connsiteX5" fmla="*/ 1135898 w 1258042"/>
              <a:gd name="connsiteY5" fmla="*/ 716420 h 1536408"/>
              <a:gd name="connsiteX6" fmla="*/ 630990 w 1258042"/>
              <a:gd name="connsiteY6" fmla="*/ 803 h 153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8042" h="1536408">
                <a:moveTo>
                  <a:pt x="630990" y="803"/>
                </a:moveTo>
                <a:cubicBezTo>
                  <a:pt x="468651" y="-19738"/>
                  <a:pt x="263242" y="358613"/>
                  <a:pt x="161863" y="593176"/>
                </a:cubicBezTo>
                <a:cubicBezTo>
                  <a:pt x="60484" y="827739"/>
                  <a:pt x="-48184" y="1251809"/>
                  <a:pt x="22715" y="1408184"/>
                </a:cubicBezTo>
                <a:cubicBezTo>
                  <a:pt x="93614" y="1564559"/>
                  <a:pt x="387150" y="1536067"/>
                  <a:pt x="587258" y="1531429"/>
                </a:cubicBezTo>
                <a:cubicBezTo>
                  <a:pt x="787366" y="1526791"/>
                  <a:pt x="1131922" y="1516189"/>
                  <a:pt x="1223362" y="1380354"/>
                </a:cubicBezTo>
                <a:cubicBezTo>
                  <a:pt x="1314802" y="1244519"/>
                  <a:pt x="1204147" y="914540"/>
                  <a:pt x="1135898" y="716420"/>
                </a:cubicBezTo>
                <a:cubicBezTo>
                  <a:pt x="1037169" y="486495"/>
                  <a:pt x="793329" y="21344"/>
                  <a:pt x="630990" y="803"/>
                </a:cubicBezTo>
                <a:close/>
              </a:path>
            </a:pathLst>
          </a:cu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System </a:t>
            </a:r>
          </a:p>
          <a:p>
            <a:pPr algn="ctr"/>
            <a:r>
              <a:rPr lang="en-US" sz="1100" dirty="0">
                <a:solidFill>
                  <a:schemeClr val="tx1"/>
                </a:solidFill>
              </a:rPr>
              <a:t>of Radiological Protection</a:t>
            </a:r>
          </a:p>
        </p:txBody>
      </p:sp>
      <p:sp>
        <p:nvSpPr>
          <p:cNvPr id="8" name="Content Placeholder 5"/>
          <p:cNvSpPr txBox="1">
            <a:spLocks/>
          </p:cNvSpPr>
          <p:nvPr/>
        </p:nvSpPr>
        <p:spPr bwMode="auto">
          <a:xfrm>
            <a:off x="701319" y="3424013"/>
            <a:ext cx="2286595" cy="201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98" tIns="34299" rIns="68598" bIns="34299" numCol="1" anchor="t" anchorCtr="0" compatLnSpc="1">
            <a:prstTxWarp prst="textNoShape">
              <a:avLst/>
            </a:prstTxWarp>
          </a:bodyPr>
          <a:lstStyle>
            <a:lvl1pPr marL="273050" indent="-273050" algn="l" rtl="0" eaLnBrk="0" fontAlgn="base" hangingPunct="0">
              <a:spcBef>
                <a:spcPct val="20000"/>
              </a:spcBef>
              <a:spcAft>
                <a:spcPct val="0"/>
              </a:spcAft>
              <a:buClr>
                <a:srgbClr val="083763"/>
              </a:buClr>
              <a:buSzPct val="95000"/>
              <a:buFont typeface="Wingdings 2" pitchFamily="18" charset="2"/>
              <a:buChar char=""/>
              <a:defRPr sz="2200" b="1" kern="1200">
                <a:solidFill>
                  <a:schemeClr val="tx1"/>
                </a:solidFill>
                <a:latin typeface="Arial" pitchFamily="34" charset="0"/>
                <a:ea typeface="+mn-ea"/>
                <a:cs typeface="Arial" pitchFamily="34" charset="0"/>
              </a:defRPr>
            </a:lvl1pPr>
            <a:lvl2pPr marL="639763" indent="-246063" algn="l" rtl="0" eaLnBrk="0" fontAlgn="base" hangingPunct="0">
              <a:spcBef>
                <a:spcPct val="20000"/>
              </a:spcBef>
              <a:spcAft>
                <a:spcPct val="0"/>
              </a:spcAft>
              <a:buClr>
                <a:srgbClr val="083763"/>
              </a:buClr>
              <a:buSzPct val="85000"/>
              <a:buFont typeface="Wingdings 2" pitchFamily="18" charset="2"/>
              <a:buChar char=""/>
              <a:defRPr sz="2100" kern="1200">
                <a:solidFill>
                  <a:schemeClr val="tx1"/>
                </a:solidFill>
                <a:latin typeface="Arial" pitchFamily="34" charset="0"/>
                <a:ea typeface="+mn-ea"/>
                <a:cs typeface="Arial" pitchFamily="34" charset="0"/>
              </a:defRPr>
            </a:lvl2pPr>
            <a:lvl3pPr marL="914400" indent="-246063" algn="l" rtl="0" eaLnBrk="0" fontAlgn="base" hangingPunct="0">
              <a:spcBef>
                <a:spcPct val="20000"/>
              </a:spcBef>
              <a:spcAft>
                <a:spcPct val="0"/>
              </a:spcAft>
              <a:buClr>
                <a:srgbClr val="083763"/>
              </a:buClr>
              <a:buSzPct val="70000"/>
              <a:buFont typeface="Wingdings 2" pitchFamily="18" charset="2"/>
              <a:buChar char=""/>
              <a:defRPr sz="2000" kern="1200">
                <a:solidFill>
                  <a:schemeClr val="tx1"/>
                </a:solidFill>
                <a:latin typeface="Arial" pitchFamily="34" charset="0"/>
                <a:ea typeface="+mn-ea"/>
                <a:cs typeface="Arial" pitchFamily="34" charset="0"/>
              </a:defRPr>
            </a:lvl3pPr>
            <a:lvl4pPr marL="1187450" indent="-209550" algn="l" rtl="0" eaLnBrk="0" fontAlgn="base" hangingPunct="0">
              <a:spcBef>
                <a:spcPct val="20000"/>
              </a:spcBef>
              <a:spcAft>
                <a:spcPct val="0"/>
              </a:spcAft>
              <a:buClr>
                <a:srgbClr val="083763"/>
              </a:buClr>
              <a:buSzPct val="65000"/>
              <a:buFont typeface="Wingdings 2" pitchFamily="18" charset="2"/>
              <a:buChar char=""/>
              <a:defRPr sz="1800" kern="1200">
                <a:solidFill>
                  <a:schemeClr val="tx1"/>
                </a:solidFill>
                <a:latin typeface="Arial" pitchFamily="34" charset="0"/>
                <a:ea typeface="+mn-ea"/>
                <a:cs typeface="Arial" pitchFamily="34" charset="0"/>
              </a:defRPr>
            </a:lvl4pPr>
            <a:lvl5pPr marL="1462088" indent="-209550" algn="l" rtl="0" eaLnBrk="0" fontAlgn="base" hangingPunct="0">
              <a:spcBef>
                <a:spcPct val="20000"/>
              </a:spcBef>
              <a:spcAft>
                <a:spcPct val="0"/>
              </a:spcAft>
              <a:buClr>
                <a:srgbClr val="083763"/>
              </a:buClr>
              <a:buSzPct val="65000"/>
              <a:buFont typeface="Wingdings 2" pitchFamily="18" charset="2"/>
              <a:buChar char=""/>
              <a:defRPr sz="1800" kern="1200">
                <a:solidFill>
                  <a:schemeClr val="tx1"/>
                </a:solidFill>
                <a:latin typeface="Arial" pitchFamily="34" charset="0"/>
                <a:ea typeface="+mn-ea"/>
                <a:cs typeface="Arial" pitchFamily="34" charset="0"/>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en-US" sz="2401" b="0" dirty="0">
                <a:latin typeface="+mn-lt"/>
              </a:rPr>
              <a:t>Experience</a:t>
            </a:r>
          </a:p>
          <a:p>
            <a:pPr>
              <a:buFont typeface="Arial" panose="020B0604020202020204" pitchFamily="34" charset="0"/>
              <a:buChar char="•"/>
            </a:pPr>
            <a:r>
              <a:rPr lang="en-US" sz="1425" b="0" dirty="0">
                <a:latin typeface="+mn-lt"/>
              </a:rPr>
              <a:t>Hiroshima/Nagasaki</a:t>
            </a:r>
          </a:p>
          <a:p>
            <a:pPr>
              <a:buFont typeface="Arial" panose="020B0604020202020204" pitchFamily="34" charset="0"/>
              <a:buChar char="•"/>
            </a:pPr>
            <a:r>
              <a:rPr lang="en-US" sz="1425" b="0" dirty="0">
                <a:latin typeface="+mn-lt"/>
              </a:rPr>
              <a:t>Nuclear Installations</a:t>
            </a:r>
          </a:p>
          <a:p>
            <a:pPr>
              <a:buFont typeface="Arial" panose="020B0604020202020204" pitchFamily="34" charset="0"/>
              <a:buChar char="•"/>
            </a:pPr>
            <a:r>
              <a:rPr lang="en-US" sz="1425" b="0" dirty="0">
                <a:latin typeface="+mn-lt"/>
              </a:rPr>
              <a:t>Industrial/Medical</a:t>
            </a:r>
          </a:p>
          <a:p>
            <a:pPr>
              <a:buFont typeface="Arial" panose="020B0604020202020204" pitchFamily="34" charset="0"/>
              <a:buChar char="•"/>
            </a:pPr>
            <a:r>
              <a:rPr lang="en-US" sz="1425" b="0" dirty="0">
                <a:latin typeface="+mn-lt"/>
              </a:rPr>
              <a:t>Chernobyl</a:t>
            </a:r>
          </a:p>
          <a:p>
            <a:pPr>
              <a:buFont typeface="Arial" panose="020B0604020202020204" pitchFamily="34" charset="0"/>
              <a:buChar char="•"/>
            </a:pPr>
            <a:r>
              <a:rPr lang="en-US" sz="1425" b="0" dirty="0">
                <a:latin typeface="+mn-lt"/>
              </a:rPr>
              <a:t>Fukushima</a:t>
            </a:r>
          </a:p>
          <a:p>
            <a:pPr>
              <a:buFont typeface="Arial" panose="020B0604020202020204" pitchFamily="34" charset="0"/>
              <a:buChar char="•"/>
            </a:pPr>
            <a:r>
              <a:rPr lang="en-US" sz="1425" b="0" dirty="0">
                <a:latin typeface="+mn-lt"/>
              </a:rPr>
              <a:t>……</a:t>
            </a:r>
          </a:p>
        </p:txBody>
      </p:sp>
      <p:sp>
        <p:nvSpPr>
          <p:cNvPr id="9" name="Content Placeholder 5"/>
          <p:cNvSpPr txBox="1">
            <a:spLocks/>
          </p:cNvSpPr>
          <p:nvPr/>
        </p:nvSpPr>
        <p:spPr>
          <a:xfrm>
            <a:off x="6680669" y="3546392"/>
            <a:ext cx="2629585" cy="236783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1" dirty="0"/>
              <a:t>Social and Ethical Principles/Values</a:t>
            </a:r>
          </a:p>
          <a:p>
            <a:pPr>
              <a:buFont typeface="Arial" panose="020B0604020202020204" pitchFamily="34" charset="0"/>
              <a:buChar char="•"/>
            </a:pPr>
            <a:r>
              <a:rPr lang="en-US" sz="1650" dirty="0"/>
              <a:t>Beneficence</a:t>
            </a:r>
          </a:p>
          <a:p>
            <a:pPr>
              <a:buFont typeface="Arial" panose="020B0604020202020204" pitchFamily="34" charset="0"/>
              <a:buChar char="•"/>
            </a:pPr>
            <a:r>
              <a:rPr lang="en-US" sz="1650" dirty="0"/>
              <a:t>Non-maleficence</a:t>
            </a:r>
          </a:p>
          <a:p>
            <a:pPr>
              <a:buFont typeface="Arial" panose="020B0604020202020204" pitchFamily="34" charset="0"/>
              <a:buChar char="•"/>
            </a:pPr>
            <a:r>
              <a:rPr lang="en-US" sz="1650" dirty="0"/>
              <a:t>Autonomy/Dignity</a:t>
            </a:r>
          </a:p>
          <a:p>
            <a:pPr>
              <a:buFont typeface="Arial" panose="020B0604020202020204" pitchFamily="34" charset="0"/>
              <a:buChar char="•"/>
            </a:pPr>
            <a:r>
              <a:rPr lang="en-US" sz="1650" dirty="0"/>
              <a:t>Justice</a:t>
            </a:r>
          </a:p>
          <a:p>
            <a:pPr>
              <a:buFont typeface="Arial" panose="020B0604020202020204" pitchFamily="34" charset="0"/>
              <a:buChar char="•"/>
            </a:pPr>
            <a:r>
              <a:rPr lang="en-US" sz="1650" dirty="0"/>
              <a:t>Prudence</a:t>
            </a:r>
          </a:p>
        </p:txBody>
      </p:sp>
      <p:sp>
        <p:nvSpPr>
          <p:cNvPr id="11" name="Content Placeholder 6"/>
          <p:cNvSpPr txBox="1">
            <a:spLocks/>
          </p:cNvSpPr>
          <p:nvPr/>
        </p:nvSpPr>
        <p:spPr>
          <a:xfrm>
            <a:off x="5883030" y="1388272"/>
            <a:ext cx="2229431" cy="194218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1" dirty="0"/>
              <a:t>Science</a:t>
            </a:r>
          </a:p>
          <a:p>
            <a:pPr>
              <a:buFont typeface="Arial" panose="020B0604020202020204" pitchFamily="34" charset="0"/>
              <a:buChar char="•"/>
            </a:pPr>
            <a:r>
              <a:rPr lang="en-US" sz="1650" dirty="0"/>
              <a:t>Epidemiology</a:t>
            </a:r>
          </a:p>
          <a:p>
            <a:pPr>
              <a:buFont typeface="Arial" panose="020B0604020202020204" pitchFamily="34" charset="0"/>
              <a:buChar char="•"/>
            </a:pPr>
            <a:r>
              <a:rPr lang="en-US" sz="1650" dirty="0"/>
              <a:t>Radiobiology</a:t>
            </a:r>
          </a:p>
          <a:p>
            <a:pPr>
              <a:buFont typeface="Arial" panose="020B0604020202020204" pitchFamily="34" charset="0"/>
              <a:buChar char="•"/>
            </a:pPr>
            <a:r>
              <a:rPr lang="en-US" sz="1650" dirty="0"/>
              <a:t>Anatomy</a:t>
            </a:r>
          </a:p>
          <a:p>
            <a:pPr>
              <a:buFont typeface="Arial" panose="020B0604020202020204" pitchFamily="34" charset="0"/>
              <a:buChar char="•"/>
            </a:pPr>
            <a:r>
              <a:rPr lang="en-US" sz="1650" dirty="0"/>
              <a:t>Physiology</a:t>
            </a:r>
          </a:p>
          <a:p>
            <a:pPr>
              <a:buFont typeface="Arial" panose="020B0604020202020204" pitchFamily="34" charset="0"/>
              <a:buChar char="•"/>
            </a:pPr>
            <a:r>
              <a:rPr lang="en-US" sz="1650" dirty="0"/>
              <a:t>Metrology</a:t>
            </a:r>
          </a:p>
        </p:txBody>
      </p:sp>
      <p:sp>
        <p:nvSpPr>
          <p:cNvPr id="12" name="Title 1">
            <a:extLst>
              <a:ext uri="{FF2B5EF4-FFF2-40B4-BE49-F238E27FC236}">
                <a16:creationId xmlns:a16="http://schemas.microsoft.com/office/drawing/2014/main" id="{3AB84E5A-2590-4FD3-8BD9-5801DE78D1E8}"/>
              </a:ext>
            </a:extLst>
          </p:cNvPr>
          <p:cNvSpPr txBox="1">
            <a:spLocks/>
          </p:cNvSpPr>
          <p:nvPr/>
        </p:nvSpPr>
        <p:spPr>
          <a:xfrm>
            <a:off x="-372731" y="1501892"/>
            <a:ext cx="5455397" cy="857473"/>
          </a:xfrm>
          <a:prstGeom prst="rect">
            <a:avLst/>
          </a:prstGeom>
        </p:spPr>
        <p:txBody>
          <a:bodyPr/>
          <a:lstStyle>
            <a:lvl1pPr algn="ctr" defTabSz="457200" rtl="0" eaLnBrk="1" latinLnBrk="0" hangingPunct="1">
              <a:spcBef>
                <a:spcPct val="0"/>
              </a:spcBef>
              <a:buNone/>
              <a:defRPr sz="4400" b="0" i="0" u="none" kern="1200">
                <a:solidFill>
                  <a:schemeClr val="tx1"/>
                </a:solidFill>
                <a:latin typeface="+mj-lt"/>
                <a:ea typeface="+mj-ea"/>
                <a:cs typeface="+mj-cs"/>
              </a:defRPr>
            </a:lvl1pPr>
          </a:lstStyle>
          <a:p>
            <a:r>
              <a:rPr lang="en-US" sz="3301" dirty="0">
                <a:solidFill>
                  <a:srgbClr val="DC4400"/>
                </a:solidFill>
                <a:latin typeface="Impact" panose="020B0806030902050204" pitchFamily="34" charset="0"/>
              </a:rPr>
              <a:t>The Underpinnings of Protection</a:t>
            </a:r>
          </a:p>
        </p:txBody>
      </p:sp>
      <p:sp>
        <p:nvSpPr>
          <p:cNvPr id="10" name="Title 1">
            <a:extLst>
              <a:ext uri="{FF2B5EF4-FFF2-40B4-BE49-F238E27FC236}">
                <a16:creationId xmlns:a16="http://schemas.microsoft.com/office/drawing/2014/main" id="{3AB84E5A-2590-4FD3-8BD9-5801DE78D1E8}"/>
              </a:ext>
            </a:extLst>
          </p:cNvPr>
          <p:cNvSpPr txBox="1">
            <a:spLocks/>
          </p:cNvSpPr>
          <p:nvPr/>
        </p:nvSpPr>
        <p:spPr>
          <a:xfrm>
            <a:off x="2793152" y="6000527"/>
            <a:ext cx="5455397" cy="857473"/>
          </a:xfrm>
          <a:prstGeom prst="rect">
            <a:avLst/>
          </a:prstGeom>
        </p:spPr>
        <p:txBody>
          <a:bodyPr/>
          <a:lstStyle>
            <a:lvl1pPr algn="ctr" defTabSz="457200" rtl="0" eaLnBrk="1" latinLnBrk="0" hangingPunct="1">
              <a:spcBef>
                <a:spcPct val="0"/>
              </a:spcBef>
              <a:buNone/>
              <a:defRPr sz="4400" b="0" i="0" u="none" kern="1200">
                <a:solidFill>
                  <a:schemeClr val="tx1"/>
                </a:solidFill>
                <a:latin typeface="+mj-lt"/>
                <a:ea typeface="+mj-ea"/>
                <a:cs typeface="+mj-cs"/>
              </a:defRPr>
            </a:lvl1pPr>
          </a:lstStyle>
          <a:p>
            <a:r>
              <a:rPr lang="en-US" sz="3301" dirty="0">
                <a:solidFill>
                  <a:srgbClr val="DC4400"/>
                </a:solidFill>
                <a:latin typeface="Impact" panose="020B0806030902050204" pitchFamily="34" charset="0"/>
              </a:rPr>
              <a:t>It’s not just the numbers</a:t>
            </a:r>
          </a:p>
        </p:txBody>
      </p:sp>
    </p:spTree>
    <p:extLst>
      <p:ext uri="{BB962C8B-B14F-4D97-AF65-F5344CB8AC3E}">
        <p14:creationId xmlns:p14="http://schemas.microsoft.com/office/powerpoint/2010/main" val="108145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2331" y="1528735"/>
            <a:ext cx="3359760" cy="285131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627569" y="4616759"/>
            <a:ext cx="2770876" cy="2014820"/>
            <a:chOff x="-3175" y="-74311"/>
            <a:chExt cx="12192000" cy="8162926"/>
          </a:xfrm>
        </p:grpSpPr>
        <p:pic>
          <p:nvPicPr>
            <p:cNvPr id="6" name="Picture 4" descr="Image result for underwa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74311"/>
              <a:ext cx="12192000" cy="816292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3517044" y="1763181"/>
              <a:ext cx="4486311" cy="4187538"/>
              <a:chOff x="1985749" y="954447"/>
              <a:chExt cx="3394881" cy="3139881"/>
            </a:xfrm>
          </p:grpSpPr>
          <p:sp>
            <p:nvSpPr>
              <p:cNvPr id="8" name="Oval 7"/>
              <p:cNvSpPr/>
              <p:nvPr/>
            </p:nvSpPr>
            <p:spPr>
              <a:xfrm>
                <a:off x="3083597" y="954447"/>
                <a:ext cx="527282" cy="533956"/>
              </a:xfrm>
              <a:prstGeom prst="ellipse">
                <a:avLst/>
              </a:prstGeom>
              <a:solidFill>
                <a:schemeClr val="bg1">
                  <a:lumMod val="65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830023" y="1060125"/>
                <a:ext cx="527282" cy="533956"/>
              </a:xfrm>
              <a:prstGeom prst="ellipse">
                <a:avLst/>
              </a:prstGeom>
              <a:solidFill>
                <a:schemeClr val="bg1">
                  <a:lumMod val="65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2814851" y="1555845"/>
                <a:ext cx="1078173" cy="2483892"/>
              </a:xfrm>
              <a:custGeom>
                <a:avLst/>
                <a:gdLst>
                  <a:gd name="connsiteX0" fmla="*/ 1037230 w 1078173"/>
                  <a:gd name="connsiteY0" fmla="*/ 54591 h 2483892"/>
                  <a:gd name="connsiteX1" fmla="*/ 968991 w 1078173"/>
                  <a:gd name="connsiteY1" fmla="*/ 3412 h 2483892"/>
                  <a:gd name="connsiteX2" fmla="*/ 105770 w 1078173"/>
                  <a:gd name="connsiteY2" fmla="*/ 0 h 2483892"/>
                  <a:gd name="connsiteX3" fmla="*/ 17059 w 1078173"/>
                  <a:gd name="connsiteY3" fmla="*/ 64827 h 2483892"/>
                  <a:gd name="connsiteX4" fmla="*/ 0 w 1078173"/>
                  <a:gd name="connsiteY4" fmla="*/ 112594 h 2483892"/>
                  <a:gd name="connsiteX5" fmla="*/ 6824 w 1078173"/>
                  <a:gd name="connsiteY5" fmla="*/ 1067937 h 2483892"/>
                  <a:gd name="connsiteX6" fmla="*/ 133065 w 1078173"/>
                  <a:gd name="connsiteY6" fmla="*/ 1149824 h 2483892"/>
                  <a:gd name="connsiteX7" fmla="*/ 221776 w 1078173"/>
                  <a:gd name="connsiteY7" fmla="*/ 1095233 h 2483892"/>
                  <a:gd name="connsiteX8" fmla="*/ 232012 w 1078173"/>
                  <a:gd name="connsiteY8" fmla="*/ 259307 h 2483892"/>
                  <a:gd name="connsiteX9" fmla="*/ 249071 w 1078173"/>
                  <a:gd name="connsiteY9" fmla="*/ 262719 h 2483892"/>
                  <a:gd name="connsiteX10" fmla="*/ 249071 w 1078173"/>
                  <a:gd name="connsiteY10" fmla="*/ 2340591 h 2483892"/>
                  <a:gd name="connsiteX11" fmla="*/ 300250 w 1078173"/>
                  <a:gd name="connsiteY11" fmla="*/ 2446361 h 2483892"/>
                  <a:gd name="connsiteX12" fmla="*/ 409433 w 1078173"/>
                  <a:gd name="connsiteY12" fmla="*/ 2483892 h 2483892"/>
                  <a:gd name="connsiteX13" fmla="*/ 474259 w 1078173"/>
                  <a:gd name="connsiteY13" fmla="*/ 2425889 h 2483892"/>
                  <a:gd name="connsiteX14" fmla="*/ 501555 w 1078173"/>
                  <a:gd name="connsiteY14" fmla="*/ 2316707 h 2483892"/>
                  <a:gd name="connsiteX15" fmla="*/ 501555 w 1078173"/>
                  <a:gd name="connsiteY15" fmla="*/ 1286301 h 2483892"/>
                  <a:gd name="connsiteX16" fmla="*/ 559558 w 1078173"/>
                  <a:gd name="connsiteY16" fmla="*/ 1286301 h 2483892"/>
                  <a:gd name="connsiteX17" fmla="*/ 556146 w 1078173"/>
                  <a:gd name="connsiteY17" fmla="*/ 2381534 h 2483892"/>
                  <a:gd name="connsiteX18" fmla="*/ 597089 w 1078173"/>
                  <a:gd name="connsiteY18" fmla="*/ 2460009 h 2483892"/>
                  <a:gd name="connsiteX19" fmla="*/ 675564 w 1078173"/>
                  <a:gd name="connsiteY19" fmla="*/ 2483892 h 2483892"/>
                  <a:gd name="connsiteX20" fmla="*/ 777922 w 1078173"/>
                  <a:gd name="connsiteY20" fmla="*/ 2425889 h 2483892"/>
                  <a:gd name="connsiteX21" fmla="*/ 805218 w 1078173"/>
                  <a:gd name="connsiteY21" fmla="*/ 2357651 h 2483892"/>
                  <a:gd name="connsiteX22" fmla="*/ 835925 w 1078173"/>
                  <a:gd name="connsiteY22" fmla="*/ 252483 h 2483892"/>
                  <a:gd name="connsiteX23" fmla="*/ 859809 w 1078173"/>
                  <a:gd name="connsiteY23" fmla="*/ 259307 h 2483892"/>
                  <a:gd name="connsiteX24" fmla="*/ 852985 w 1078173"/>
                  <a:gd name="connsiteY24" fmla="*/ 1125940 h 2483892"/>
                  <a:gd name="connsiteX25" fmla="*/ 999698 w 1078173"/>
                  <a:gd name="connsiteY25" fmla="*/ 1173707 h 2483892"/>
                  <a:gd name="connsiteX26" fmla="*/ 1078173 w 1078173"/>
                  <a:gd name="connsiteY26" fmla="*/ 1108880 h 2483892"/>
                  <a:gd name="connsiteX27" fmla="*/ 1037230 w 1078173"/>
                  <a:gd name="connsiteY27" fmla="*/ 54591 h 248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78173" h="2483892">
                    <a:moveTo>
                      <a:pt x="1037230" y="54591"/>
                    </a:moveTo>
                    <a:lnTo>
                      <a:pt x="968991" y="3412"/>
                    </a:lnTo>
                    <a:lnTo>
                      <a:pt x="105770" y="0"/>
                    </a:lnTo>
                    <a:lnTo>
                      <a:pt x="17059" y="64827"/>
                    </a:lnTo>
                    <a:lnTo>
                      <a:pt x="0" y="112594"/>
                    </a:lnTo>
                    <a:cubicBezTo>
                      <a:pt x="2275" y="431042"/>
                      <a:pt x="4549" y="749489"/>
                      <a:pt x="6824" y="1067937"/>
                    </a:cubicBezTo>
                    <a:lnTo>
                      <a:pt x="133065" y="1149824"/>
                    </a:lnTo>
                    <a:lnTo>
                      <a:pt x="221776" y="1095233"/>
                    </a:lnTo>
                    <a:lnTo>
                      <a:pt x="232012" y="259307"/>
                    </a:lnTo>
                    <a:lnTo>
                      <a:pt x="249071" y="262719"/>
                    </a:lnTo>
                    <a:lnTo>
                      <a:pt x="249071" y="2340591"/>
                    </a:lnTo>
                    <a:lnTo>
                      <a:pt x="300250" y="2446361"/>
                    </a:lnTo>
                    <a:lnTo>
                      <a:pt x="409433" y="2483892"/>
                    </a:lnTo>
                    <a:lnTo>
                      <a:pt x="474259" y="2425889"/>
                    </a:lnTo>
                    <a:lnTo>
                      <a:pt x="501555" y="2316707"/>
                    </a:lnTo>
                    <a:lnTo>
                      <a:pt x="501555" y="1286301"/>
                    </a:lnTo>
                    <a:lnTo>
                      <a:pt x="559558" y="1286301"/>
                    </a:lnTo>
                    <a:cubicBezTo>
                      <a:pt x="558421" y="1651379"/>
                      <a:pt x="557283" y="2016456"/>
                      <a:pt x="556146" y="2381534"/>
                    </a:cubicBezTo>
                    <a:lnTo>
                      <a:pt x="597089" y="2460009"/>
                    </a:lnTo>
                    <a:lnTo>
                      <a:pt x="675564" y="2483892"/>
                    </a:lnTo>
                    <a:lnTo>
                      <a:pt x="777922" y="2425889"/>
                    </a:lnTo>
                    <a:lnTo>
                      <a:pt x="805218" y="2357651"/>
                    </a:lnTo>
                    <a:lnTo>
                      <a:pt x="835925" y="252483"/>
                    </a:lnTo>
                    <a:lnTo>
                      <a:pt x="859809" y="259307"/>
                    </a:lnTo>
                    <a:cubicBezTo>
                      <a:pt x="857534" y="548185"/>
                      <a:pt x="855260" y="837062"/>
                      <a:pt x="852985" y="1125940"/>
                    </a:cubicBezTo>
                    <a:lnTo>
                      <a:pt x="999698" y="1173707"/>
                    </a:lnTo>
                    <a:lnTo>
                      <a:pt x="1078173" y="1108880"/>
                    </a:lnTo>
                    <a:lnTo>
                      <a:pt x="1037230" y="54591"/>
                    </a:lnTo>
                    <a:close/>
                  </a:path>
                </a:pathLst>
              </a:custGeom>
              <a:solidFill>
                <a:schemeClr val="bg1">
                  <a:lumMod val="65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462872" y="2097192"/>
                <a:ext cx="430213" cy="401070"/>
              </a:xfrm>
              <a:prstGeom prst="ellipse">
                <a:avLst/>
              </a:prstGeom>
              <a:solidFill>
                <a:schemeClr val="bg1">
                  <a:lumMod val="65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1985749" y="2558955"/>
                <a:ext cx="1364776" cy="1535373"/>
              </a:xfrm>
              <a:custGeom>
                <a:avLst/>
                <a:gdLst>
                  <a:gd name="connsiteX0" fmla="*/ 965579 w 1364776"/>
                  <a:gd name="connsiteY0" fmla="*/ 0 h 1535373"/>
                  <a:gd name="connsiteX1" fmla="*/ 388961 w 1364776"/>
                  <a:gd name="connsiteY1" fmla="*/ 0 h 1535373"/>
                  <a:gd name="connsiteX2" fmla="*/ 341194 w 1364776"/>
                  <a:gd name="connsiteY2" fmla="*/ 34120 h 1535373"/>
                  <a:gd name="connsiteX3" fmla="*/ 0 w 1364776"/>
                  <a:gd name="connsiteY3" fmla="*/ 549323 h 1535373"/>
                  <a:gd name="connsiteX4" fmla="*/ 0 w 1364776"/>
                  <a:gd name="connsiteY4" fmla="*/ 610738 h 1535373"/>
                  <a:gd name="connsiteX5" fmla="*/ 51179 w 1364776"/>
                  <a:gd name="connsiteY5" fmla="*/ 661917 h 1535373"/>
                  <a:gd name="connsiteX6" fmla="*/ 109182 w 1364776"/>
                  <a:gd name="connsiteY6" fmla="*/ 668741 h 1535373"/>
                  <a:gd name="connsiteX7" fmla="*/ 153538 w 1364776"/>
                  <a:gd name="connsiteY7" fmla="*/ 655093 h 1535373"/>
                  <a:gd name="connsiteX8" fmla="*/ 402609 w 1364776"/>
                  <a:gd name="connsiteY8" fmla="*/ 293427 h 1535373"/>
                  <a:gd name="connsiteX9" fmla="*/ 402609 w 1364776"/>
                  <a:gd name="connsiteY9" fmla="*/ 1392072 h 1535373"/>
                  <a:gd name="connsiteX10" fmla="*/ 446964 w 1364776"/>
                  <a:gd name="connsiteY10" fmla="*/ 1477370 h 1535373"/>
                  <a:gd name="connsiteX11" fmla="*/ 460612 w 1364776"/>
                  <a:gd name="connsiteY11" fmla="*/ 1508078 h 1535373"/>
                  <a:gd name="connsiteX12" fmla="*/ 467436 w 1364776"/>
                  <a:gd name="connsiteY12" fmla="*/ 1518314 h 1535373"/>
                  <a:gd name="connsiteX13" fmla="*/ 487908 w 1364776"/>
                  <a:gd name="connsiteY13" fmla="*/ 1531961 h 1535373"/>
                  <a:gd name="connsiteX14" fmla="*/ 491320 w 1364776"/>
                  <a:gd name="connsiteY14" fmla="*/ 1535373 h 1535373"/>
                  <a:gd name="connsiteX15" fmla="*/ 539087 w 1364776"/>
                  <a:gd name="connsiteY15" fmla="*/ 1511490 h 1535373"/>
                  <a:gd name="connsiteX16" fmla="*/ 624385 w 1364776"/>
                  <a:gd name="connsiteY16" fmla="*/ 1460311 h 1535373"/>
                  <a:gd name="connsiteX17" fmla="*/ 638033 w 1364776"/>
                  <a:gd name="connsiteY17" fmla="*/ 767687 h 1535373"/>
                  <a:gd name="connsiteX18" fmla="*/ 719920 w 1364776"/>
                  <a:gd name="connsiteY18" fmla="*/ 767687 h 1535373"/>
                  <a:gd name="connsiteX19" fmla="*/ 716508 w 1364776"/>
                  <a:gd name="connsiteY19" fmla="*/ 1402308 h 1535373"/>
                  <a:gd name="connsiteX20" fmla="*/ 757451 w 1364776"/>
                  <a:gd name="connsiteY20" fmla="*/ 1511490 h 1535373"/>
                  <a:gd name="connsiteX21" fmla="*/ 883693 w 1364776"/>
                  <a:gd name="connsiteY21" fmla="*/ 1521726 h 1535373"/>
                  <a:gd name="connsiteX22" fmla="*/ 938284 w 1364776"/>
                  <a:gd name="connsiteY22" fmla="*/ 1422779 h 1535373"/>
                  <a:gd name="connsiteX23" fmla="*/ 934872 w 1364776"/>
                  <a:gd name="connsiteY23" fmla="*/ 296839 h 1535373"/>
                  <a:gd name="connsiteX24" fmla="*/ 1204415 w 1364776"/>
                  <a:gd name="connsiteY24" fmla="*/ 661917 h 1535373"/>
                  <a:gd name="connsiteX25" fmla="*/ 1317009 w 1364776"/>
                  <a:gd name="connsiteY25" fmla="*/ 661917 h 1535373"/>
                  <a:gd name="connsiteX26" fmla="*/ 1354541 w 1364776"/>
                  <a:gd name="connsiteY26" fmla="*/ 573206 h 1535373"/>
                  <a:gd name="connsiteX27" fmla="*/ 1364776 w 1364776"/>
                  <a:gd name="connsiteY27" fmla="*/ 532263 h 1535373"/>
                  <a:gd name="connsiteX28" fmla="*/ 965579 w 1364776"/>
                  <a:gd name="connsiteY28" fmla="*/ 0 h 153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64776" h="1535373">
                    <a:moveTo>
                      <a:pt x="965579" y="0"/>
                    </a:moveTo>
                    <a:lnTo>
                      <a:pt x="388961" y="0"/>
                    </a:lnTo>
                    <a:lnTo>
                      <a:pt x="341194" y="34120"/>
                    </a:lnTo>
                    <a:lnTo>
                      <a:pt x="0" y="549323"/>
                    </a:lnTo>
                    <a:lnTo>
                      <a:pt x="0" y="610738"/>
                    </a:lnTo>
                    <a:lnTo>
                      <a:pt x="51179" y="661917"/>
                    </a:lnTo>
                    <a:lnTo>
                      <a:pt x="109182" y="668741"/>
                    </a:lnTo>
                    <a:lnTo>
                      <a:pt x="153538" y="655093"/>
                    </a:lnTo>
                    <a:lnTo>
                      <a:pt x="402609" y="293427"/>
                    </a:lnTo>
                    <a:lnTo>
                      <a:pt x="402609" y="1392072"/>
                    </a:lnTo>
                    <a:lnTo>
                      <a:pt x="446964" y="1477370"/>
                    </a:lnTo>
                    <a:cubicBezTo>
                      <a:pt x="451513" y="1487606"/>
                      <a:pt x="455603" y="1498059"/>
                      <a:pt x="460612" y="1508078"/>
                    </a:cubicBezTo>
                    <a:cubicBezTo>
                      <a:pt x="462446" y="1511746"/>
                      <a:pt x="464350" y="1515614"/>
                      <a:pt x="467436" y="1518314"/>
                    </a:cubicBezTo>
                    <a:cubicBezTo>
                      <a:pt x="473608" y="1523714"/>
                      <a:pt x="481084" y="1527412"/>
                      <a:pt x="487908" y="1531961"/>
                    </a:cubicBezTo>
                    <a:cubicBezTo>
                      <a:pt x="489246" y="1532853"/>
                      <a:pt x="490183" y="1534236"/>
                      <a:pt x="491320" y="1535373"/>
                    </a:cubicBezTo>
                    <a:lnTo>
                      <a:pt x="539087" y="1511490"/>
                    </a:lnTo>
                    <a:lnTo>
                      <a:pt x="624385" y="1460311"/>
                    </a:lnTo>
                    <a:lnTo>
                      <a:pt x="638033" y="767687"/>
                    </a:lnTo>
                    <a:lnTo>
                      <a:pt x="719920" y="767687"/>
                    </a:lnTo>
                    <a:cubicBezTo>
                      <a:pt x="718783" y="979227"/>
                      <a:pt x="717645" y="1190768"/>
                      <a:pt x="716508" y="1402308"/>
                    </a:cubicBezTo>
                    <a:lnTo>
                      <a:pt x="757451" y="1511490"/>
                    </a:lnTo>
                    <a:lnTo>
                      <a:pt x="883693" y="1521726"/>
                    </a:lnTo>
                    <a:lnTo>
                      <a:pt x="938284" y="1422779"/>
                    </a:lnTo>
                    <a:cubicBezTo>
                      <a:pt x="937147" y="1047466"/>
                      <a:pt x="936009" y="672152"/>
                      <a:pt x="934872" y="296839"/>
                    </a:cubicBezTo>
                    <a:lnTo>
                      <a:pt x="1204415" y="661917"/>
                    </a:lnTo>
                    <a:lnTo>
                      <a:pt x="1317009" y="661917"/>
                    </a:lnTo>
                    <a:lnTo>
                      <a:pt x="1354541" y="573206"/>
                    </a:lnTo>
                    <a:lnTo>
                      <a:pt x="1364776" y="532263"/>
                    </a:lnTo>
                    <a:lnTo>
                      <a:pt x="965579" y="0"/>
                    </a:lnTo>
                    <a:close/>
                  </a:path>
                </a:pathLst>
              </a:custGeom>
              <a:solidFill>
                <a:schemeClr val="bg1">
                  <a:lumMod val="65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3357349" y="1688910"/>
                <a:ext cx="1514902" cy="2350827"/>
              </a:xfrm>
              <a:custGeom>
                <a:avLst/>
                <a:gdLst>
                  <a:gd name="connsiteX0" fmla="*/ 1143000 w 1514902"/>
                  <a:gd name="connsiteY0" fmla="*/ 0 h 2350827"/>
                  <a:gd name="connsiteX1" fmla="*/ 310487 w 1514902"/>
                  <a:gd name="connsiteY1" fmla="*/ 6824 h 2350827"/>
                  <a:gd name="connsiteX2" fmla="*/ 252484 w 1514902"/>
                  <a:gd name="connsiteY2" fmla="*/ 51180 h 2350827"/>
                  <a:gd name="connsiteX3" fmla="*/ 0 w 1514902"/>
                  <a:gd name="connsiteY3" fmla="*/ 907577 h 2350827"/>
                  <a:gd name="connsiteX4" fmla="*/ 64827 w 1514902"/>
                  <a:gd name="connsiteY4" fmla="*/ 1009935 h 2350827"/>
                  <a:gd name="connsiteX5" fmla="*/ 153538 w 1514902"/>
                  <a:gd name="connsiteY5" fmla="*/ 1030406 h 2350827"/>
                  <a:gd name="connsiteX6" fmla="*/ 228600 w 1514902"/>
                  <a:gd name="connsiteY6" fmla="*/ 968991 h 2350827"/>
                  <a:gd name="connsiteX7" fmla="*/ 440141 w 1514902"/>
                  <a:gd name="connsiteY7" fmla="*/ 255896 h 2350827"/>
                  <a:gd name="connsiteX8" fmla="*/ 470848 w 1514902"/>
                  <a:gd name="connsiteY8" fmla="*/ 266132 h 2350827"/>
                  <a:gd name="connsiteX9" fmla="*/ 126242 w 1514902"/>
                  <a:gd name="connsiteY9" fmla="*/ 1528550 h 2350827"/>
                  <a:gd name="connsiteX10" fmla="*/ 467436 w 1514902"/>
                  <a:gd name="connsiteY10" fmla="*/ 1528550 h 2350827"/>
                  <a:gd name="connsiteX11" fmla="*/ 467436 w 1514902"/>
                  <a:gd name="connsiteY11" fmla="*/ 2224586 h 2350827"/>
                  <a:gd name="connsiteX12" fmla="*/ 515203 w 1514902"/>
                  <a:gd name="connsiteY12" fmla="*/ 2323532 h 2350827"/>
                  <a:gd name="connsiteX13" fmla="*/ 603914 w 1514902"/>
                  <a:gd name="connsiteY13" fmla="*/ 2350827 h 2350827"/>
                  <a:gd name="connsiteX14" fmla="*/ 706272 w 1514902"/>
                  <a:gd name="connsiteY14" fmla="*/ 2255293 h 2350827"/>
                  <a:gd name="connsiteX15" fmla="*/ 699448 w 1514902"/>
                  <a:gd name="connsiteY15" fmla="*/ 1531962 h 2350827"/>
                  <a:gd name="connsiteX16" fmla="*/ 764275 w 1514902"/>
                  <a:gd name="connsiteY16" fmla="*/ 1518314 h 2350827"/>
                  <a:gd name="connsiteX17" fmla="*/ 767687 w 1514902"/>
                  <a:gd name="connsiteY17" fmla="*/ 2234821 h 2350827"/>
                  <a:gd name="connsiteX18" fmla="*/ 815454 w 1514902"/>
                  <a:gd name="connsiteY18" fmla="*/ 2313296 h 2350827"/>
                  <a:gd name="connsiteX19" fmla="*/ 887105 w 1514902"/>
                  <a:gd name="connsiteY19" fmla="*/ 2350827 h 2350827"/>
                  <a:gd name="connsiteX20" fmla="*/ 955344 w 1514902"/>
                  <a:gd name="connsiteY20" fmla="*/ 2296236 h 2350827"/>
                  <a:gd name="connsiteX21" fmla="*/ 1013347 w 1514902"/>
                  <a:gd name="connsiteY21" fmla="*/ 2245057 h 2350827"/>
                  <a:gd name="connsiteX22" fmla="*/ 1013347 w 1514902"/>
                  <a:gd name="connsiteY22" fmla="*/ 1508078 h 2350827"/>
                  <a:gd name="connsiteX23" fmla="*/ 1334069 w 1514902"/>
                  <a:gd name="connsiteY23" fmla="*/ 1508078 h 2350827"/>
                  <a:gd name="connsiteX24" fmla="*/ 1006523 w 1514902"/>
                  <a:gd name="connsiteY24" fmla="*/ 269544 h 2350827"/>
                  <a:gd name="connsiteX25" fmla="*/ 1023582 w 1514902"/>
                  <a:gd name="connsiteY25" fmla="*/ 245660 h 2350827"/>
                  <a:gd name="connsiteX26" fmla="*/ 1262418 w 1514902"/>
                  <a:gd name="connsiteY26" fmla="*/ 1030406 h 2350827"/>
                  <a:gd name="connsiteX27" fmla="*/ 1405720 w 1514902"/>
                  <a:gd name="connsiteY27" fmla="*/ 1057702 h 2350827"/>
                  <a:gd name="connsiteX28" fmla="*/ 1514902 w 1514902"/>
                  <a:gd name="connsiteY28" fmla="*/ 1006523 h 2350827"/>
                  <a:gd name="connsiteX29" fmla="*/ 1218063 w 1514902"/>
                  <a:gd name="connsiteY29" fmla="*/ 51180 h 2350827"/>
                  <a:gd name="connsiteX30" fmla="*/ 1143000 w 1514902"/>
                  <a:gd name="connsiteY30" fmla="*/ 0 h 23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14902" h="2350827">
                    <a:moveTo>
                      <a:pt x="1143000" y="0"/>
                    </a:moveTo>
                    <a:lnTo>
                      <a:pt x="310487" y="6824"/>
                    </a:lnTo>
                    <a:lnTo>
                      <a:pt x="252484" y="51180"/>
                    </a:lnTo>
                    <a:lnTo>
                      <a:pt x="0" y="907577"/>
                    </a:lnTo>
                    <a:lnTo>
                      <a:pt x="64827" y="1009935"/>
                    </a:lnTo>
                    <a:lnTo>
                      <a:pt x="153538" y="1030406"/>
                    </a:lnTo>
                    <a:lnTo>
                      <a:pt x="228600" y="968991"/>
                    </a:lnTo>
                    <a:lnTo>
                      <a:pt x="440141" y="255896"/>
                    </a:lnTo>
                    <a:lnTo>
                      <a:pt x="470848" y="266132"/>
                    </a:lnTo>
                    <a:lnTo>
                      <a:pt x="126242" y="1528550"/>
                    </a:lnTo>
                    <a:lnTo>
                      <a:pt x="467436" y="1528550"/>
                    </a:lnTo>
                    <a:lnTo>
                      <a:pt x="467436" y="2224586"/>
                    </a:lnTo>
                    <a:lnTo>
                      <a:pt x="515203" y="2323532"/>
                    </a:lnTo>
                    <a:lnTo>
                      <a:pt x="603914" y="2350827"/>
                    </a:lnTo>
                    <a:lnTo>
                      <a:pt x="706272" y="2255293"/>
                    </a:lnTo>
                    <a:cubicBezTo>
                      <a:pt x="703997" y="2014183"/>
                      <a:pt x="701723" y="1773072"/>
                      <a:pt x="699448" y="1531962"/>
                    </a:cubicBezTo>
                    <a:lnTo>
                      <a:pt x="764275" y="1518314"/>
                    </a:lnTo>
                    <a:cubicBezTo>
                      <a:pt x="765412" y="1757150"/>
                      <a:pt x="766550" y="1995985"/>
                      <a:pt x="767687" y="2234821"/>
                    </a:cubicBezTo>
                    <a:lnTo>
                      <a:pt x="815454" y="2313296"/>
                    </a:lnTo>
                    <a:lnTo>
                      <a:pt x="887105" y="2350827"/>
                    </a:lnTo>
                    <a:lnTo>
                      <a:pt x="955344" y="2296236"/>
                    </a:lnTo>
                    <a:lnTo>
                      <a:pt x="1013347" y="2245057"/>
                    </a:lnTo>
                    <a:lnTo>
                      <a:pt x="1013347" y="1508078"/>
                    </a:lnTo>
                    <a:lnTo>
                      <a:pt x="1334069" y="1508078"/>
                    </a:lnTo>
                    <a:lnTo>
                      <a:pt x="1006523" y="269544"/>
                    </a:lnTo>
                    <a:lnTo>
                      <a:pt x="1023582" y="245660"/>
                    </a:lnTo>
                    <a:lnTo>
                      <a:pt x="1262418" y="1030406"/>
                    </a:lnTo>
                    <a:lnTo>
                      <a:pt x="1405720" y="1057702"/>
                    </a:lnTo>
                    <a:lnTo>
                      <a:pt x="1514902" y="1006523"/>
                    </a:lnTo>
                    <a:lnTo>
                      <a:pt x="1218063" y="51180"/>
                    </a:lnTo>
                    <a:lnTo>
                      <a:pt x="1143000" y="0"/>
                    </a:lnTo>
                    <a:close/>
                  </a:path>
                </a:pathLst>
              </a:custGeom>
              <a:solidFill>
                <a:schemeClr val="bg1">
                  <a:lumMod val="65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572000" y="2297727"/>
                <a:ext cx="359308" cy="339284"/>
              </a:xfrm>
              <a:prstGeom prst="ellipse">
                <a:avLst/>
              </a:prstGeom>
              <a:solidFill>
                <a:schemeClr val="bg1">
                  <a:lumMod val="65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4179627" y="2712493"/>
                <a:ext cx="1201003" cy="1327244"/>
              </a:xfrm>
              <a:custGeom>
                <a:avLst/>
                <a:gdLst>
                  <a:gd name="connsiteX0" fmla="*/ 866633 w 1201003"/>
                  <a:gd name="connsiteY0" fmla="*/ 0 h 1327244"/>
                  <a:gd name="connsiteX1" fmla="*/ 330959 w 1201003"/>
                  <a:gd name="connsiteY1" fmla="*/ 6823 h 1327244"/>
                  <a:gd name="connsiteX2" fmla="*/ 23884 w 1201003"/>
                  <a:gd name="connsiteY2" fmla="*/ 453788 h 1327244"/>
                  <a:gd name="connsiteX3" fmla="*/ 0 w 1201003"/>
                  <a:gd name="connsiteY3" fmla="*/ 498143 h 1327244"/>
                  <a:gd name="connsiteX4" fmla="*/ 119418 w 1201003"/>
                  <a:gd name="connsiteY4" fmla="*/ 593677 h 1327244"/>
                  <a:gd name="connsiteX5" fmla="*/ 361666 w 1201003"/>
                  <a:gd name="connsiteY5" fmla="*/ 262719 h 1327244"/>
                  <a:gd name="connsiteX6" fmla="*/ 235424 w 1201003"/>
                  <a:gd name="connsiteY6" fmla="*/ 883692 h 1327244"/>
                  <a:gd name="connsiteX7" fmla="*/ 382138 w 1201003"/>
                  <a:gd name="connsiteY7" fmla="*/ 893928 h 1327244"/>
                  <a:gd name="connsiteX8" fmla="*/ 365078 w 1201003"/>
                  <a:gd name="connsiteY8" fmla="*/ 1272653 h 1327244"/>
                  <a:gd name="connsiteX9" fmla="*/ 487908 w 1201003"/>
                  <a:gd name="connsiteY9" fmla="*/ 1327244 h 1327244"/>
                  <a:gd name="connsiteX10" fmla="*/ 556147 w 1201003"/>
                  <a:gd name="connsiteY10" fmla="*/ 1245358 h 1327244"/>
                  <a:gd name="connsiteX11" fmla="*/ 576618 w 1201003"/>
                  <a:gd name="connsiteY11" fmla="*/ 883692 h 1327244"/>
                  <a:gd name="connsiteX12" fmla="*/ 634621 w 1201003"/>
                  <a:gd name="connsiteY12" fmla="*/ 887104 h 1327244"/>
                  <a:gd name="connsiteX13" fmla="*/ 638033 w 1201003"/>
                  <a:gd name="connsiteY13" fmla="*/ 1228298 h 1327244"/>
                  <a:gd name="connsiteX14" fmla="*/ 747215 w 1201003"/>
                  <a:gd name="connsiteY14" fmla="*/ 1327244 h 1327244"/>
                  <a:gd name="connsiteX15" fmla="*/ 815454 w 1201003"/>
                  <a:gd name="connsiteY15" fmla="*/ 1269241 h 1327244"/>
                  <a:gd name="connsiteX16" fmla="*/ 842750 w 1201003"/>
                  <a:gd name="connsiteY16" fmla="*/ 883692 h 1327244"/>
                  <a:gd name="connsiteX17" fmla="*/ 968991 w 1201003"/>
                  <a:gd name="connsiteY17" fmla="*/ 880280 h 1327244"/>
                  <a:gd name="connsiteX18" fmla="*/ 829102 w 1201003"/>
                  <a:gd name="connsiteY18" fmla="*/ 262719 h 1327244"/>
                  <a:gd name="connsiteX19" fmla="*/ 1057702 w 1201003"/>
                  <a:gd name="connsiteY19" fmla="*/ 569794 h 1327244"/>
                  <a:gd name="connsiteX20" fmla="*/ 1146412 w 1201003"/>
                  <a:gd name="connsiteY20" fmla="*/ 573206 h 1327244"/>
                  <a:gd name="connsiteX21" fmla="*/ 1201003 w 1201003"/>
                  <a:gd name="connsiteY21" fmla="*/ 504967 h 1327244"/>
                  <a:gd name="connsiteX22" fmla="*/ 1119117 w 1201003"/>
                  <a:gd name="connsiteY22" fmla="*/ 348017 h 1327244"/>
                  <a:gd name="connsiteX23" fmla="*/ 866633 w 1201003"/>
                  <a:gd name="connsiteY23" fmla="*/ 0 h 132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01003" h="1327244">
                    <a:moveTo>
                      <a:pt x="866633" y="0"/>
                    </a:moveTo>
                    <a:lnTo>
                      <a:pt x="330959" y="6823"/>
                    </a:lnTo>
                    <a:lnTo>
                      <a:pt x="23884" y="453788"/>
                    </a:lnTo>
                    <a:lnTo>
                      <a:pt x="0" y="498143"/>
                    </a:lnTo>
                    <a:lnTo>
                      <a:pt x="119418" y="593677"/>
                    </a:lnTo>
                    <a:lnTo>
                      <a:pt x="361666" y="262719"/>
                    </a:lnTo>
                    <a:lnTo>
                      <a:pt x="235424" y="883692"/>
                    </a:lnTo>
                    <a:lnTo>
                      <a:pt x="382138" y="893928"/>
                    </a:lnTo>
                    <a:lnTo>
                      <a:pt x="365078" y="1272653"/>
                    </a:lnTo>
                    <a:lnTo>
                      <a:pt x="487908" y="1327244"/>
                    </a:lnTo>
                    <a:lnTo>
                      <a:pt x="556147" y="1245358"/>
                    </a:lnTo>
                    <a:lnTo>
                      <a:pt x="576618" y="883692"/>
                    </a:lnTo>
                    <a:lnTo>
                      <a:pt x="634621" y="887104"/>
                    </a:lnTo>
                    <a:cubicBezTo>
                      <a:pt x="635758" y="1000835"/>
                      <a:pt x="636896" y="1114567"/>
                      <a:pt x="638033" y="1228298"/>
                    </a:cubicBezTo>
                    <a:lnTo>
                      <a:pt x="747215" y="1327244"/>
                    </a:lnTo>
                    <a:lnTo>
                      <a:pt x="815454" y="1269241"/>
                    </a:lnTo>
                    <a:lnTo>
                      <a:pt x="842750" y="883692"/>
                    </a:lnTo>
                    <a:lnTo>
                      <a:pt x="968991" y="880280"/>
                    </a:lnTo>
                    <a:lnTo>
                      <a:pt x="829102" y="262719"/>
                    </a:lnTo>
                    <a:lnTo>
                      <a:pt x="1057702" y="569794"/>
                    </a:lnTo>
                    <a:lnTo>
                      <a:pt x="1146412" y="573206"/>
                    </a:lnTo>
                    <a:lnTo>
                      <a:pt x="1201003" y="504967"/>
                    </a:lnTo>
                    <a:lnTo>
                      <a:pt x="1119117" y="348017"/>
                    </a:lnTo>
                    <a:lnTo>
                      <a:pt x="866633" y="0"/>
                    </a:lnTo>
                    <a:close/>
                  </a:path>
                </a:pathLst>
              </a:custGeom>
              <a:solidFill>
                <a:schemeClr val="bg1">
                  <a:lumMod val="65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6" name="Title 1">
            <a:extLst>
              <a:ext uri="{FF2B5EF4-FFF2-40B4-BE49-F238E27FC236}">
                <a16:creationId xmlns:a16="http://schemas.microsoft.com/office/drawing/2014/main" id="{3AB84E5A-2590-4FD3-8BD9-5801DE78D1E8}"/>
              </a:ext>
            </a:extLst>
          </p:cNvPr>
          <p:cNvSpPr txBox="1">
            <a:spLocks/>
          </p:cNvSpPr>
          <p:nvPr/>
        </p:nvSpPr>
        <p:spPr>
          <a:xfrm>
            <a:off x="252550" y="636921"/>
            <a:ext cx="4941110" cy="857473"/>
          </a:xfrm>
          <a:prstGeom prst="rect">
            <a:avLst/>
          </a:prstGeom>
        </p:spPr>
        <p:txBody>
          <a:bodyPr/>
          <a:lstStyle>
            <a:lvl1pPr algn="ctr" defTabSz="457200" rtl="0" eaLnBrk="1" latinLnBrk="0" hangingPunct="1">
              <a:spcBef>
                <a:spcPct val="0"/>
              </a:spcBef>
              <a:buNone/>
              <a:defRPr sz="4400" b="0" i="0" u="none" kern="1200">
                <a:solidFill>
                  <a:schemeClr val="tx1"/>
                </a:solidFill>
                <a:latin typeface="+mj-lt"/>
                <a:ea typeface="+mj-ea"/>
                <a:cs typeface="+mj-cs"/>
              </a:defRPr>
            </a:lvl1pPr>
          </a:lstStyle>
          <a:p>
            <a:pPr algn="l"/>
            <a:r>
              <a:rPr lang="en-US" sz="2800" dirty="0">
                <a:solidFill>
                  <a:srgbClr val="DC4400"/>
                </a:solidFill>
                <a:latin typeface="Impact" panose="020B0806030902050204" pitchFamily="34" charset="0"/>
              </a:rPr>
              <a:t>Some practical steps:  realistic exposure scenarios</a:t>
            </a:r>
          </a:p>
        </p:txBody>
      </p:sp>
      <p:pic>
        <p:nvPicPr>
          <p:cNvPr id="2" name="Picture 1"/>
          <p:cNvPicPr>
            <a:picLocks noChangeAspect="1"/>
          </p:cNvPicPr>
          <p:nvPr/>
        </p:nvPicPr>
        <p:blipFill>
          <a:blip r:embed="rId5"/>
          <a:stretch>
            <a:fillRect/>
          </a:stretch>
        </p:blipFill>
        <p:spPr>
          <a:xfrm>
            <a:off x="521602" y="1801504"/>
            <a:ext cx="4078073" cy="2578548"/>
          </a:xfrm>
          <a:prstGeom prst="rect">
            <a:avLst/>
          </a:prstGeom>
        </p:spPr>
      </p:pic>
      <p:pic>
        <p:nvPicPr>
          <p:cNvPr id="17" name="Picture 2" descr="Illustration of canary in the coal mine idiom (State Dept./Doug Thomps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5405" y="4632198"/>
            <a:ext cx="3281352" cy="1471693"/>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3AB84E5A-2590-4FD3-8BD9-5801DE78D1E8}"/>
              </a:ext>
            </a:extLst>
          </p:cNvPr>
          <p:cNvSpPr txBox="1">
            <a:spLocks/>
          </p:cNvSpPr>
          <p:nvPr/>
        </p:nvSpPr>
        <p:spPr>
          <a:xfrm>
            <a:off x="3588849" y="6103891"/>
            <a:ext cx="6173808" cy="857473"/>
          </a:xfrm>
          <a:prstGeom prst="rect">
            <a:avLst/>
          </a:prstGeom>
        </p:spPr>
        <p:txBody>
          <a:bodyPr/>
          <a:lstStyle>
            <a:lvl1pPr algn="ctr" defTabSz="457200" rtl="0" eaLnBrk="1" latinLnBrk="0" hangingPunct="1">
              <a:spcBef>
                <a:spcPct val="0"/>
              </a:spcBef>
              <a:buNone/>
              <a:defRPr sz="4400" b="0" i="0" u="none" kern="1200">
                <a:solidFill>
                  <a:schemeClr val="tx1"/>
                </a:solidFill>
                <a:latin typeface="+mj-lt"/>
                <a:ea typeface="+mj-ea"/>
                <a:cs typeface="+mj-cs"/>
              </a:defRPr>
            </a:lvl1pPr>
          </a:lstStyle>
          <a:p>
            <a:pPr algn="l"/>
            <a:r>
              <a:rPr lang="en-US" sz="2800" dirty="0">
                <a:solidFill>
                  <a:srgbClr val="DC4400"/>
                </a:solidFill>
                <a:latin typeface="Impact" panose="020B0806030902050204" pitchFamily="34" charset="0"/>
              </a:rPr>
              <a:t>and include the environment</a:t>
            </a:r>
          </a:p>
        </p:txBody>
      </p:sp>
    </p:spTree>
    <p:extLst>
      <p:ext uri="{BB962C8B-B14F-4D97-AF65-F5344CB8AC3E}">
        <p14:creationId xmlns:p14="http://schemas.microsoft.com/office/powerpoint/2010/main" val="2827253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angels head of a pin"/>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0" b="86073" l="0" r="100000"/>
                    </a14:imgEffect>
                  </a14:imgLayer>
                </a14:imgProps>
              </a:ext>
              <a:ext uri="{28A0092B-C50C-407E-A947-70E740481C1C}">
                <a14:useLocalDpi xmlns:a14="http://schemas.microsoft.com/office/drawing/2010/main" val="0"/>
              </a:ext>
            </a:extLst>
          </a:blip>
          <a:srcRect/>
          <a:stretch/>
        </p:blipFill>
        <p:spPr bwMode="auto">
          <a:xfrm>
            <a:off x="2053349" y="3239211"/>
            <a:ext cx="562667" cy="3067746"/>
          </a:xfrm>
          <a:prstGeom prst="rect">
            <a:avLst/>
          </a:prstGeom>
          <a:noFill/>
          <a:ln w="6350">
            <a:no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5169" name="Ink 5168"/>
              <p14:cNvContentPartPr/>
              <p14:nvPr/>
            </p14:nvContentPartPr>
            <p14:xfrm>
              <a:off x="760543" y="1218808"/>
              <a:ext cx="1491225" cy="1201119"/>
            </p14:xfrm>
          </p:contentPart>
        </mc:Choice>
        <mc:Fallback xmlns="">
          <p:pic>
            <p:nvPicPr>
              <p:cNvPr id="5169" name="Ink 5168"/>
              <p:cNvPicPr/>
              <p:nvPr/>
            </p:nvPicPr>
            <p:blipFill>
              <a:blip r:embed="rId6"/>
              <a:stretch>
                <a:fillRect/>
              </a:stretch>
            </p:blipFill>
            <p:spPr>
              <a:xfrm>
                <a:off x="734621" y="1189284"/>
                <a:ext cx="1544509" cy="1258367"/>
              </a:xfrm>
              <a:prstGeom prst="rect">
                <a:avLst/>
              </a:prstGeom>
            </p:spPr>
          </p:pic>
        </mc:Fallback>
      </mc:AlternateContent>
      <p:grpSp>
        <p:nvGrpSpPr>
          <p:cNvPr id="2" name="Group 1"/>
          <p:cNvGrpSpPr/>
          <p:nvPr/>
        </p:nvGrpSpPr>
        <p:grpSpPr>
          <a:xfrm>
            <a:off x="1789017" y="1398536"/>
            <a:ext cx="2214012" cy="1545480"/>
            <a:chOff x="9232866" y="2888121"/>
            <a:chExt cx="2214012" cy="1545480"/>
          </a:xfrm>
        </p:grpSpPr>
        <mc:AlternateContent xmlns:mc="http://schemas.openxmlformats.org/markup-compatibility/2006" xmlns:p14="http://schemas.microsoft.com/office/powerpoint/2010/main">
          <mc:Choice Requires="p14">
            <p:contentPart p14:bwMode="auto" r:id="rId7">
              <p14:nvContentPartPr>
                <p14:cNvPr id="5173" name="Ink 5172"/>
                <p14:cNvContentPartPr/>
                <p14:nvPr/>
              </p14:nvContentPartPr>
              <p14:xfrm>
                <a:off x="9232866" y="2888121"/>
                <a:ext cx="2214012" cy="1143720"/>
              </p14:xfrm>
            </p:contentPart>
          </mc:Choice>
          <mc:Fallback xmlns="">
            <p:pic>
              <p:nvPicPr>
                <p:cNvPr id="5173" name="Ink 5172"/>
                <p:cNvPicPr/>
                <p:nvPr/>
              </p:nvPicPr>
              <p:blipFill>
                <a:blip r:embed="rId8"/>
                <a:stretch>
                  <a:fillRect/>
                </a:stretch>
              </p:blipFill>
              <p:spPr>
                <a:xfrm>
                  <a:off x="9203706" y="2860761"/>
                  <a:ext cx="2275932" cy="1200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180" name="Ink 5179"/>
                <p14:cNvContentPartPr/>
                <p14:nvPr/>
              </p14:nvContentPartPr>
              <p14:xfrm>
                <a:off x="10189398" y="3329121"/>
                <a:ext cx="578520" cy="1104480"/>
              </p14:xfrm>
            </p:contentPart>
          </mc:Choice>
          <mc:Fallback xmlns="">
            <p:pic>
              <p:nvPicPr>
                <p:cNvPr id="5180" name="Ink 5179"/>
                <p:cNvPicPr/>
                <p:nvPr/>
              </p:nvPicPr>
              <p:blipFill>
                <a:blip r:embed="rId10"/>
                <a:stretch>
                  <a:fillRect/>
                </a:stretch>
              </p:blipFill>
              <p:spPr>
                <a:xfrm>
                  <a:off x="10164198" y="3305361"/>
                  <a:ext cx="630360" cy="1152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5150" name="Ink 5149"/>
              <p14:cNvContentPartPr/>
              <p14:nvPr/>
            </p14:nvContentPartPr>
            <p14:xfrm>
              <a:off x="1119565" y="2285845"/>
              <a:ext cx="629280" cy="677160"/>
            </p14:xfrm>
          </p:contentPart>
        </mc:Choice>
        <mc:Fallback xmlns="">
          <p:pic>
            <p:nvPicPr>
              <p:cNvPr id="5150" name="Ink 5149"/>
              <p:cNvPicPr/>
              <p:nvPr/>
            </p:nvPicPr>
            <p:blipFill>
              <a:blip r:embed="rId12"/>
              <a:stretch>
                <a:fillRect/>
              </a:stretch>
            </p:blipFill>
            <p:spPr>
              <a:xfrm>
                <a:off x="1088965" y="2262085"/>
                <a:ext cx="688320" cy="731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151" name="Ink 5150"/>
              <p14:cNvContentPartPr/>
              <p14:nvPr/>
            </p14:nvContentPartPr>
            <p14:xfrm>
              <a:off x="1540765" y="1252285"/>
              <a:ext cx="1298520" cy="1971720"/>
            </p14:xfrm>
          </p:contentPart>
        </mc:Choice>
        <mc:Fallback xmlns="">
          <p:pic>
            <p:nvPicPr>
              <p:cNvPr id="5151" name="Ink 5150"/>
              <p:cNvPicPr/>
              <p:nvPr/>
            </p:nvPicPr>
            <p:blipFill>
              <a:blip r:embed="rId14"/>
              <a:stretch>
                <a:fillRect/>
              </a:stretch>
            </p:blipFill>
            <p:spPr>
              <a:xfrm>
                <a:off x="1512325" y="1228885"/>
                <a:ext cx="1357200" cy="2025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84" name="Ink 5183"/>
              <p14:cNvContentPartPr/>
              <p14:nvPr/>
            </p14:nvContentPartPr>
            <p14:xfrm>
              <a:off x="2202805" y="1289365"/>
              <a:ext cx="392400" cy="1202400"/>
            </p14:xfrm>
          </p:contentPart>
        </mc:Choice>
        <mc:Fallback xmlns="">
          <p:pic>
            <p:nvPicPr>
              <p:cNvPr id="5184" name="Ink 5183"/>
              <p:cNvPicPr/>
              <p:nvPr/>
            </p:nvPicPr>
            <p:blipFill>
              <a:blip r:embed="rId16"/>
              <a:stretch>
                <a:fillRect/>
              </a:stretch>
            </p:blipFill>
            <p:spPr>
              <a:xfrm>
                <a:off x="2173285" y="1263445"/>
                <a:ext cx="447840" cy="1245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185" name="Ink 5184"/>
              <p14:cNvContentPartPr/>
              <p14:nvPr/>
            </p14:nvContentPartPr>
            <p14:xfrm>
              <a:off x="2758857" y="1721096"/>
              <a:ext cx="919080" cy="471600"/>
            </p14:xfrm>
          </p:contentPart>
        </mc:Choice>
        <mc:Fallback xmlns="">
          <p:pic>
            <p:nvPicPr>
              <p:cNvPr id="5185" name="Ink 5184"/>
              <p:cNvPicPr/>
              <p:nvPr/>
            </p:nvPicPr>
            <p:blipFill>
              <a:blip r:embed="rId18"/>
              <a:stretch>
                <a:fillRect/>
              </a:stretch>
            </p:blipFill>
            <p:spPr>
              <a:xfrm>
                <a:off x="2741937" y="1695896"/>
                <a:ext cx="96444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186" name="Ink 5185"/>
              <p14:cNvContentPartPr/>
              <p14:nvPr/>
            </p14:nvContentPartPr>
            <p14:xfrm>
              <a:off x="2310805" y="1055365"/>
              <a:ext cx="260640" cy="614880"/>
            </p14:xfrm>
          </p:contentPart>
        </mc:Choice>
        <mc:Fallback xmlns="">
          <p:pic>
            <p:nvPicPr>
              <p:cNvPr id="5186" name="Ink 5185"/>
              <p:cNvPicPr/>
              <p:nvPr/>
            </p:nvPicPr>
            <p:blipFill>
              <a:blip r:embed="rId20"/>
              <a:stretch>
                <a:fillRect/>
              </a:stretch>
            </p:blipFill>
            <p:spPr>
              <a:xfrm>
                <a:off x="2285965" y="1028005"/>
                <a:ext cx="312840" cy="662400"/>
              </a:xfrm>
              <a:prstGeom prst="rect">
                <a:avLst/>
              </a:prstGeom>
            </p:spPr>
          </p:pic>
        </mc:Fallback>
      </mc:AlternateContent>
      <p:grpSp>
        <p:nvGrpSpPr>
          <p:cNvPr id="3" name="Group 2"/>
          <p:cNvGrpSpPr/>
          <p:nvPr/>
        </p:nvGrpSpPr>
        <p:grpSpPr>
          <a:xfrm rot="2574306" flipH="1">
            <a:off x="3795816" y="2624427"/>
            <a:ext cx="1642230" cy="1394515"/>
            <a:chOff x="3557260" y="947126"/>
            <a:chExt cx="1642230" cy="1394515"/>
          </a:xfrm>
          <a:solidFill>
            <a:srgbClr val="DC4400"/>
          </a:solidFill>
        </p:grpSpPr>
        <mc:AlternateContent xmlns:mc="http://schemas.openxmlformats.org/markup-compatibility/2006" xmlns:p14="http://schemas.microsoft.com/office/powerpoint/2010/main">
          <mc:Choice Requires="p14">
            <p:contentPart p14:bwMode="auto" r:id="rId21">
              <p14:nvContentPartPr>
                <p14:cNvPr id="5125" name="Ink 5124"/>
                <p14:cNvContentPartPr/>
                <p14:nvPr/>
              </p14:nvContentPartPr>
              <p14:xfrm>
                <a:off x="3557260" y="1098201"/>
                <a:ext cx="1364940" cy="1243440"/>
              </p14:xfrm>
            </p:contentPart>
          </mc:Choice>
          <mc:Fallback xmlns="">
            <p:pic>
              <p:nvPicPr>
                <p:cNvPr id="5125" name="Ink 5124"/>
                <p:cNvPicPr/>
                <p:nvPr/>
              </p:nvPicPr>
              <p:blipFill>
                <a:blip r:embed="rId22"/>
                <a:stretch>
                  <a:fillRect/>
                </a:stretch>
              </p:blipFill>
              <p:spPr>
                <a:xfrm>
                  <a:off x="3530264" y="1071201"/>
                  <a:ext cx="1418573" cy="1297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187" name="Ink 5186"/>
                <p14:cNvContentPartPr/>
                <p14:nvPr/>
              </p14:nvContentPartPr>
              <p14:xfrm>
                <a:off x="4644910" y="947126"/>
                <a:ext cx="554580" cy="867960"/>
              </p14:xfrm>
            </p:contentPart>
          </mc:Choice>
          <mc:Fallback xmlns="">
            <p:pic>
              <p:nvPicPr>
                <p:cNvPr id="5187" name="Ink 5186"/>
                <p:cNvPicPr/>
                <p:nvPr/>
              </p:nvPicPr>
              <p:blipFill>
                <a:blip r:embed="rId24"/>
                <a:stretch>
                  <a:fillRect/>
                </a:stretch>
              </p:blipFill>
              <p:spPr>
                <a:xfrm>
                  <a:off x="4618279" y="923006"/>
                  <a:ext cx="597766" cy="90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5191" name="Ink 5190"/>
              <p14:cNvContentPartPr/>
              <p14:nvPr/>
            </p14:nvContentPartPr>
            <p14:xfrm>
              <a:off x="1594045" y="2857165"/>
              <a:ext cx="82452" cy="323280"/>
            </p14:xfrm>
          </p:contentPart>
        </mc:Choice>
        <mc:Fallback xmlns="">
          <p:pic>
            <p:nvPicPr>
              <p:cNvPr id="5191" name="Ink 5190"/>
              <p:cNvPicPr/>
              <p:nvPr/>
            </p:nvPicPr>
            <p:blipFill>
              <a:blip r:embed="rId26"/>
              <a:stretch>
                <a:fillRect/>
              </a:stretch>
            </p:blipFill>
            <p:spPr>
              <a:xfrm>
                <a:off x="1567041" y="2837365"/>
                <a:ext cx="129259" cy="371520"/>
              </a:xfrm>
              <a:prstGeom prst="rect">
                <a:avLst/>
              </a:prstGeom>
            </p:spPr>
          </p:pic>
        </mc:Fallback>
      </mc:AlternateContent>
      <p:sp>
        <p:nvSpPr>
          <p:cNvPr id="4" name="Title 3"/>
          <p:cNvSpPr>
            <a:spLocks noGrp="1"/>
          </p:cNvSpPr>
          <p:nvPr>
            <p:ph type="title"/>
          </p:nvPr>
        </p:nvSpPr>
        <p:spPr>
          <a:xfrm>
            <a:off x="3107481" y="4810075"/>
            <a:ext cx="5365959" cy="1851981"/>
          </a:xfrm>
        </p:spPr>
        <p:txBody>
          <a:bodyPr>
            <a:normAutofit fontScale="90000"/>
          </a:bodyPr>
          <a:lstStyle/>
          <a:p>
            <a:r>
              <a:rPr lang="en-US" sz="3200" dirty="0"/>
              <a:t>Keep things in perspective –</a:t>
            </a:r>
            <a:br>
              <a:rPr lang="en-US" sz="3200" dirty="0"/>
            </a:br>
            <a:r>
              <a:rPr lang="en-US" sz="3200" dirty="0"/>
              <a:t>are 100 </a:t>
            </a:r>
            <a:r>
              <a:rPr lang="en-US" sz="3200" dirty="0" err="1"/>
              <a:t>mGy</a:t>
            </a:r>
            <a:r>
              <a:rPr lang="en-US" sz="3200" dirty="0"/>
              <a:t> </a:t>
            </a:r>
            <a:r>
              <a:rPr lang="en-US" sz="2000" dirty="0"/>
              <a:t>(10 rad)</a:t>
            </a:r>
            <a:r>
              <a:rPr lang="en-US" sz="3200" dirty="0"/>
              <a:t> studies relevant to 0.04 </a:t>
            </a:r>
            <a:r>
              <a:rPr lang="en-US" sz="3200" dirty="0" err="1"/>
              <a:t>mSv</a:t>
            </a:r>
            <a:r>
              <a:rPr lang="en-US" sz="3200" dirty="0"/>
              <a:t> </a:t>
            </a:r>
            <a:r>
              <a:rPr lang="en-US" sz="1800" dirty="0"/>
              <a:t>(4 </a:t>
            </a:r>
            <a:r>
              <a:rPr lang="en-US" sz="1800" dirty="0" err="1"/>
              <a:t>mrem</a:t>
            </a:r>
            <a:r>
              <a:rPr lang="en-US" sz="1800" dirty="0"/>
              <a:t>) </a:t>
            </a:r>
            <a:r>
              <a:rPr lang="en-US" sz="3200" dirty="0"/>
              <a:t>standards?</a:t>
            </a:r>
          </a:p>
        </p:txBody>
      </p:sp>
    </p:spTree>
    <p:extLst>
      <p:ext uri="{BB962C8B-B14F-4D97-AF65-F5344CB8AC3E}">
        <p14:creationId xmlns:p14="http://schemas.microsoft.com/office/powerpoint/2010/main" val="888817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ucsusa.org/sites/default/files/legacy/assets/images/si/cartoon-contest-2012/defreitas-we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45" y="1065600"/>
            <a:ext cx="7620000" cy="517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098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Questions?</a:t>
            </a:r>
          </a:p>
        </p:txBody>
      </p:sp>
    </p:spTree>
    <p:extLst>
      <p:ext uri="{BB962C8B-B14F-4D97-AF65-F5344CB8AC3E}">
        <p14:creationId xmlns:p14="http://schemas.microsoft.com/office/powerpoint/2010/main" val="1234443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gdr.org/usagamm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769" y="1284108"/>
            <a:ext cx="7426018" cy="5194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p:cNvSpPr>
            <a:spLocks noGrp="1"/>
          </p:cNvSpPr>
          <p:nvPr>
            <p:ph type="title"/>
          </p:nvPr>
        </p:nvSpPr>
        <p:spPr>
          <a:xfrm>
            <a:off x="240920" y="149473"/>
            <a:ext cx="5240005" cy="1193114"/>
          </a:xfrm>
        </p:spPr>
        <p:txBody>
          <a:bodyPr>
            <a:normAutofit/>
          </a:bodyPr>
          <a:lstStyle/>
          <a:p>
            <a:r>
              <a:rPr lang="en-US" sz="3200" dirty="0"/>
              <a:t>It’s not uniform spatially</a:t>
            </a:r>
          </a:p>
        </p:txBody>
      </p:sp>
    </p:spTree>
    <p:extLst>
      <p:ext uri="{BB962C8B-B14F-4D97-AF65-F5344CB8AC3E}">
        <p14:creationId xmlns:p14="http://schemas.microsoft.com/office/powerpoint/2010/main" val="1359542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olar particles and earth's magnetic field animated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464253" y="3253264"/>
            <a:ext cx="5512769" cy="30981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924310" y="6504847"/>
            <a:ext cx="3160417" cy="369332"/>
          </a:xfrm>
          <a:prstGeom prst="rect">
            <a:avLst/>
          </a:prstGeom>
          <a:noFill/>
        </p:spPr>
        <p:txBody>
          <a:bodyPr wrap="none" rtlCol="0">
            <a:spAutoFit/>
          </a:bodyPr>
          <a:lstStyle/>
          <a:p>
            <a:r>
              <a:rPr lang="en-US" dirty="0"/>
              <a:t>https://svs.gsfc.nasa.gov/12045</a:t>
            </a:r>
          </a:p>
        </p:txBody>
      </p:sp>
      <p:pic>
        <p:nvPicPr>
          <p:cNvPr id="2050" name="Picture 2" descr="imag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06857" y="917766"/>
            <a:ext cx="3882726" cy="218209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473442" y="2268171"/>
            <a:ext cx="3783535" cy="1193114"/>
          </a:xfrm>
        </p:spPr>
        <p:txBody>
          <a:bodyPr>
            <a:normAutofit/>
          </a:bodyPr>
          <a:lstStyle/>
          <a:p>
            <a:pPr algn="l"/>
            <a:r>
              <a:rPr lang="en-US" sz="3200" dirty="0"/>
              <a:t>Or temporally </a:t>
            </a:r>
          </a:p>
        </p:txBody>
      </p:sp>
    </p:spTree>
    <p:extLst>
      <p:ext uri="{BB962C8B-B14F-4D97-AF65-F5344CB8AC3E}">
        <p14:creationId xmlns:p14="http://schemas.microsoft.com/office/powerpoint/2010/main" val="2989513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early days of radiation protection</a:t>
            </a:r>
            <a:br>
              <a:rPr lang="en-US" dirty="0"/>
            </a:br>
            <a:br>
              <a:rPr lang="en-US" dirty="0"/>
            </a:br>
            <a:r>
              <a:rPr lang="en-US" dirty="0"/>
              <a:t>……hint:</a:t>
            </a:r>
            <a:br>
              <a:rPr lang="en-US" dirty="0"/>
            </a:br>
            <a:r>
              <a:rPr lang="en-US" dirty="0"/>
              <a:t>they weren't very protective</a:t>
            </a:r>
          </a:p>
        </p:txBody>
      </p:sp>
    </p:spTree>
    <p:extLst>
      <p:ext uri="{BB962C8B-B14F-4D97-AF65-F5344CB8AC3E}">
        <p14:creationId xmlns:p14="http://schemas.microsoft.com/office/powerpoint/2010/main" val="2713415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67" y="1016165"/>
            <a:ext cx="2000771" cy="282966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615" y="1661652"/>
            <a:ext cx="2107955" cy="308690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5346" y="3005625"/>
            <a:ext cx="4386214" cy="2774281"/>
          </a:xfrm>
          <a:prstGeom prst="rect">
            <a:avLst/>
          </a:prstGeom>
        </p:spPr>
      </p:pic>
      <p:sp>
        <p:nvSpPr>
          <p:cNvPr id="8" name="Title 7"/>
          <p:cNvSpPr>
            <a:spLocks noGrp="1"/>
          </p:cNvSpPr>
          <p:nvPr>
            <p:ph type="title"/>
          </p:nvPr>
        </p:nvSpPr>
        <p:spPr>
          <a:xfrm>
            <a:off x="3841614" y="2011990"/>
            <a:ext cx="3737215" cy="1193114"/>
          </a:xfrm>
        </p:spPr>
        <p:txBody>
          <a:bodyPr>
            <a:normAutofit/>
          </a:bodyPr>
          <a:lstStyle/>
          <a:p>
            <a:r>
              <a:rPr lang="en-US" sz="3200" dirty="0"/>
              <a:t>1895 onward</a:t>
            </a:r>
          </a:p>
        </p:txBody>
      </p:sp>
    </p:spTree>
    <p:extLst>
      <p:ext uri="{BB962C8B-B14F-4D97-AF65-F5344CB8AC3E}">
        <p14:creationId xmlns:p14="http://schemas.microsoft.com/office/powerpoint/2010/main" val="3152498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996" y="1199693"/>
            <a:ext cx="7774175" cy="895069"/>
          </a:xfrm>
        </p:spPr>
        <p:txBody>
          <a:bodyPr/>
          <a:lstStyle/>
          <a:p>
            <a:pPr algn="l"/>
            <a:r>
              <a:rPr lang="en-US" dirty="0"/>
              <a:t>Fads followed the science……</a:t>
            </a:r>
          </a:p>
        </p:txBody>
      </p:sp>
      <p:sp>
        <p:nvSpPr>
          <p:cNvPr id="10242" name="Slide Number Placeholder 4"/>
          <p:cNvSpPr>
            <a:spLocks noGrp="1"/>
          </p:cNvSpPr>
          <p:nvPr>
            <p:ph type="sldNum" sz="quarter" idx="12"/>
          </p:nvPr>
        </p:nvSpPr>
        <p:spPr>
          <a:noFill/>
        </p:spPr>
        <p:txBody>
          <a:bodyPr/>
          <a:lstStyle>
            <a:lvl1pPr>
              <a:defRPr sz="1800">
                <a:solidFill>
                  <a:schemeClr val="tx1"/>
                </a:solidFill>
                <a:latin typeface="Times New Roman" panose="02020603050405020304" pitchFamily="18" charset="0"/>
              </a:defRPr>
            </a:lvl1pPr>
            <a:lvl2pPr marL="557361" indent="-214370">
              <a:defRPr sz="1800">
                <a:solidFill>
                  <a:schemeClr val="tx1"/>
                </a:solidFill>
                <a:latin typeface="Times New Roman" panose="02020603050405020304" pitchFamily="18" charset="0"/>
              </a:defRPr>
            </a:lvl2pPr>
            <a:lvl3pPr marL="857479" indent="-171496">
              <a:defRPr sz="1800">
                <a:solidFill>
                  <a:schemeClr val="tx1"/>
                </a:solidFill>
                <a:latin typeface="Times New Roman" panose="02020603050405020304" pitchFamily="18" charset="0"/>
              </a:defRPr>
            </a:lvl3pPr>
            <a:lvl4pPr marL="1200470" indent="-171496">
              <a:defRPr sz="1800">
                <a:solidFill>
                  <a:schemeClr val="tx1"/>
                </a:solidFill>
                <a:latin typeface="Times New Roman" panose="02020603050405020304" pitchFamily="18" charset="0"/>
              </a:defRPr>
            </a:lvl4pPr>
            <a:lvl5pPr marL="1543461" indent="-171496">
              <a:defRPr sz="1800">
                <a:solidFill>
                  <a:schemeClr val="tx1"/>
                </a:solidFill>
                <a:latin typeface="Times New Roman" panose="02020603050405020304" pitchFamily="18" charset="0"/>
              </a:defRPr>
            </a:lvl5pPr>
            <a:lvl6pPr marL="1886453" indent="-171496" eaLnBrk="0" fontAlgn="base" hangingPunct="0">
              <a:spcBef>
                <a:spcPct val="0"/>
              </a:spcBef>
              <a:spcAft>
                <a:spcPct val="0"/>
              </a:spcAft>
              <a:defRPr sz="1800">
                <a:solidFill>
                  <a:schemeClr val="tx1"/>
                </a:solidFill>
                <a:latin typeface="Times New Roman" panose="02020603050405020304" pitchFamily="18" charset="0"/>
              </a:defRPr>
            </a:lvl6pPr>
            <a:lvl7pPr marL="2229444" indent="-171496" eaLnBrk="0" fontAlgn="base" hangingPunct="0">
              <a:spcBef>
                <a:spcPct val="0"/>
              </a:spcBef>
              <a:spcAft>
                <a:spcPct val="0"/>
              </a:spcAft>
              <a:defRPr sz="1800">
                <a:solidFill>
                  <a:schemeClr val="tx1"/>
                </a:solidFill>
                <a:latin typeface="Times New Roman" panose="02020603050405020304" pitchFamily="18" charset="0"/>
              </a:defRPr>
            </a:lvl7pPr>
            <a:lvl8pPr marL="2572436" indent="-171496" eaLnBrk="0" fontAlgn="base" hangingPunct="0">
              <a:spcBef>
                <a:spcPct val="0"/>
              </a:spcBef>
              <a:spcAft>
                <a:spcPct val="0"/>
              </a:spcAft>
              <a:defRPr sz="1800">
                <a:solidFill>
                  <a:schemeClr val="tx1"/>
                </a:solidFill>
                <a:latin typeface="Times New Roman" panose="02020603050405020304" pitchFamily="18" charset="0"/>
              </a:defRPr>
            </a:lvl8pPr>
            <a:lvl9pPr marL="2915427" indent="-171496" eaLnBrk="0" fontAlgn="base" hangingPunct="0">
              <a:spcBef>
                <a:spcPct val="0"/>
              </a:spcBef>
              <a:spcAft>
                <a:spcPct val="0"/>
              </a:spcAft>
              <a:defRPr sz="1800">
                <a:solidFill>
                  <a:schemeClr val="tx1"/>
                </a:solidFill>
                <a:latin typeface="Times New Roman" panose="02020603050405020304" pitchFamily="18" charset="0"/>
              </a:defRPr>
            </a:lvl9pPr>
          </a:lstStyle>
          <a:p>
            <a:fld id="{0EFCAF36-C55B-489F-9736-C8E095CED18B}" type="slidenum">
              <a:rPr lang="en-US" altLang="en-US" sz="1050">
                <a:solidFill>
                  <a:schemeClr val="bg2"/>
                </a:solidFill>
                <a:latin typeface="Arial" panose="020B0604020202020204" pitchFamily="34" charset="0"/>
              </a:rPr>
              <a:pPr/>
              <a:t>7</a:t>
            </a:fld>
            <a:endParaRPr lang="en-US" altLang="en-US" sz="1050">
              <a:solidFill>
                <a:schemeClr val="bg2"/>
              </a:solidFill>
              <a:latin typeface="Arial" panose="020B0604020202020204" pitchFamily="34" charset="0"/>
            </a:endParaRPr>
          </a:p>
        </p:txBody>
      </p:sp>
      <p:pic>
        <p:nvPicPr>
          <p:cNvPr id="10244" name="Picture 3" descr="C:\MyFiles\Documents\NE585\graphics\radium_bath_salt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17" y="2094762"/>
            <a:ext cx="1980526" cy="2623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4" descr="C:\MyFiles\Documents\NE585\graphics\radium_compres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2988" y="3818101"/>
            <a:ext cx="1920979" cy="246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5" descr="C:\MyFiles\Documents\NE585\graphics\shoe_fitting_fluoroscop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5628" y="3239250"/>
            <a:ext cx="2152020" cy="295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C:\MyFiles\Documents\NE585\graphics\revigator_radioactive_water_jar.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2222" y="2217367"/>
            <a:ext cx="1774493" cy="2537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211585" y="6441731"/>
            <a:ext cx="5405444" cy="369332"/>
          </a:xfrm>
          <a:prstGeom prst="rect">
            <a:avLst/>
          </a:prstGeom>
          <a:noFill/>
        </p:spPr>
        <p:txBody>
          <a:bodyPr wrap="square" rtlCol="0">
            <a:spAutoFit/>
          </a:bodyPr>
          <a:lstStyle/>
          <a:p>
            <a:r>
              <a:rPr lang="en-US"/>
              <a:t>https://www.orau.org/ptp/museumdirectory.htm</a:t>
            </a:r>
            <a:endParaRPr lang="en-US" dirty="0"/>
          </a:p>
        </p:txBody>
      </p:sp>
    </p:spTree>
    <p:extLst>
      <p:ext uri="{BB962C8B-B14F-4D97-AF65-F5344CB8AC3E}">
        <p14:creationId xmlns:p14="http://schemas.microsoft.com/office/powerpoint/2010/main" val="1939772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91" y="1350818"/>
            <a:ext cx="2622370" cy="1844759"/>
          </a:xfrm>
          <a:prstGeom prst="rect">
            <a:avLst/>
          </a:prstGeom>
        </p:spPr>
      </p:pic>
      <p:pic>
        <p:nvPicPr>
          <p:cNvPr id="3074" name="Picture 2" descr="Image result for radiation fruit flies genetics muell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5525" y="2770413"/>
            <a:ext cx="2932374" cy="28737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radiation fruit flies genetics muell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4072" y="2638219"/>
            <a:ext cx="2300887" cy="11147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81639" y="2089503"/>
            <a:ext cx="4346438" cy="461793"/>
          </a:xfrm>
          <a:prstGeom prst="rect">
            <a:avLst/>
          </a:prstGeom>
          <a:noFill/>
        </p:spPr>
        <p:txBody>
          <a:bodyPr wrap="square" rtlCol="0">
            <a:spAutoFit/>
          </a:bodyPr>
          <a:lstStyle/>
          <a:p>
            <a:r>
              <a:rPr lang="en-US" sz="2401" b="1" dirty="0"/>
              <a:t>1927</a:t>
            </a:r>
          </a:p>
        </p:txBody>
      </p:sp>
      <p:sp>
        <p:nvSpPr>
          <p:cNvPr id="6" name="Title 1"/>
          <p:cNvSpPr txBox="1">
            <a:spLocks/>
          </p:cNvSpPr>
          <p:nvPr/>
        </p:nvSpPr>
        <p:spPr>
          <a:xfrm>
            <a:off x="1662545" y="3888949"/>
            <a:ext cx="4194141" cy="895069"/>
          </a:xfrm>
          <a:prstGeom prst="rect">
            <a:avLst/>
          </a:prstGeom>
        </p:spPr>
        <p:txBody>
          <a:bodyPr/>
          <a:lstStyle>
            <a:lvl1pPr algn="ctr" defTabSz="457200" rtl="0" eaLnBrk="1" latinLnBrk="0" hangingPunct="1">
              <a:spcBef>
                <a:spcPct val="0"/>
              </a:spcBef>
              <a:buNone/>
              <a:defRPr sz="4400" b="0" i="0" u="none" kern="1200">
                <a:solidFill>
                  <a:schemeClr val="tx1"/>
                </a:solidFill>
                <a:latin typeface="+mj-lt"/>
                <a:ea typeface="+mj-ea"/>
                <a:cs typeface="+mj-cs"/>
              </a:defRPr>
            </a:lvl1pPr>
          </a:lstStyle>
          <a:p>
            <a:pPr algn="l"/>
            <a:r>
              <a:rPr lang="en-US" sz="3301" dirty="0">
                <a:solidFill>
                  <a:srgbClr val="DC4400"/>
                </a:solidFill>
                <a:latin typeface="Impact" panose="020B0806030902050204" pitchFamily="34" charset="0"/>
              </a:rPr>
              <a:t>Science scrambled to keep up……</a:t>
            </a:r>
          </a:p>
        </p:txBody>
      </p:sp>
    </p:spTree>
    <p:extLst>
      <p:ext uri="{BB962C8B-B14F-4D97-AF65-F5344CB8AC3E}">
        <p14:creationId xmlns:p14="http://schemas.microsoft.com/office/powerpoint/2010/main" val="937446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1.bp.blogspot.com/-8IJ30awMkKo/WTWhuB6w1rI/AAAAAAAADjg/RTOSmPoHoOQWHOtDdEBjgiYvJowGoYKdQCLcB/s1600/new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4441" y="3543920"/>
            <a:ext cx="2943992" cy="21937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9367" y="2001970"/>
            <a:ext cx="2335573" cy="3256017"/>
          </a:xfrm>
          <a:prstGeom prst="rect">
            <a:avLst/>
          </a:prstGeom>
        </p:spPr>
      </p:pic>
      <p:pic>
        <p:nvPicPr>
          <p:cNvPr id="2052" name="Picture 4" descr="http://media.npr.org/assets/img/2014/12/27/usradiumgirls-argonne1ca1922-23-150dpi1_wide-a1480a7e2bdc059f1a9a919ea333481f009956cc-s700-c85.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23" y="1520542"/>
            <a:ext cx="3377043" cy="18959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4232" y="3543920"/>
            <a:ext cx="3384371" cy="461793"/>
          </a:xfrm>
          <a:prstGeom prst="rect">
            <a:avLst/>
          </a:prstGeom>
          <a:noFill/>
        </p:spPr>
        <p:txBody>
          <a:bodyPr wrap="square" rtlCol="0">
            <a:spAutoFit/>
          </a:bodyPr>
          <a:lstStyle/>
          <a:p>
            <a:r>
              <a:rPr lang="en-US" sz="2401" b="1" dirty="0"/>
              <a:t>1917 – 1926</a:t>
            </a:r>
          </a:p>
        </p:txBody>
      </p:sp>
      <p:sp>
        <p:nvSpPr>
          <p:cNvPr id="7" name="Title 1"/>
          <p:cNvSpPr txBox="1">
            <a:spLocks/>
          </p:cNvSpPr>
          <p:nvPr/>
        </p:nvSpPr>
        <p:spPr>
          <a:xfrm>
            <a:off x="630646" y="4242958"/>
            <a:ext cx="3110885" cy="895069"/>
          </a:xfrm>
          <a:prstGeom prst="rect">
            <a:avLst/>
          </a:prstGeom>
        </p:spPr>
        <p:txBody>
          <a:bodyPr/>
          <a:lstStyle>
            <a:lvl1pPr algn="ctr" defTabSz="457200" rtl="0" eaLnBrk="1" latinLnBrk="0" hangingPunct="1">
              <a:spcBef>
                <a:spcPct val="0"/>
              </a:spcBef>
              <a:buNone/>
              <a:defRPr sz="4400" b="0" i="0" u="none" kern="1200">
                <a:solidFill>
                  <a:schemeClr val="tx1"/>
                </a:solidFill>
                <a:latin typeface="+mj-lt"/>
                <a:ea typeface="+mj-ea"/>
                <a:cs typeface="+mj-cs"/>
              </a:defRPr>
            </a:lvl1pPr>
          </a:lstStyle>
          <a:p>
            <a:pPr algn="l"/>
            <a:r>
              <a:rPr lang="en-US" sz="3301" dirty="0">
                <a:solidFill>
                  <a:srgbClr val="DC4400"/>
                </a:solidFill>
                <a:latin typeface="Impact" panose="020B0806030902050204" pitchFamily="34" charset="0"/>
              </a:rPr>
              <a:t>Industry raced ahead of  the health and safety……</a:t>
            </a:r>
          </a:p>
        </p:txBody>
      </p:sp>
    </p:spTree>
    <p:extLst>
      <p:ext uri="{BB962C8B-B14F-4D97-AF65-F5344CB8AC3E}">
        <p14:creationId xmlns:p14="http://schemas.microsoft.com/office/powerpoint/2010/main" val="16095316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2&quot; unique_id=&quot;10002&quot;&gt;&lt;object type=&quot;3&quot; unique_id=&quot;10003&quot;&gt;&lt;property id=&quot;20148&quot; value=&quot;5&quot;/&gt;&lt;property id=&quot;20300&quot; value=&quot;Slide 1 - &amp;quot;Radiation Exposure:  A Gordian knot of life, law, science, and ethics&amp;quot;&quot;/&gt;&lt;property id=&quot;20307&quot; value=&quot;260&quot;/&gt;&lt;/object&gt;&lt;object type=&quot;3&quot; unique_id=&quot;10575&quot;&gt;&lt;property id=&quot;20148&quot; value=&quot;5&quot;/&gt;&lt;property id=&quot;20300&quot; value=&quot;Slide 4&quot;/&gt;&lt;property id=&quot;20307&quot; value=&quot;302&quot;/&gt;&lt;/object&gt;&lt;object type=&quot;3&quot; unique_id=&quot;10576&quot;&gt;&lt;property id=&quot;20148&quot; value=&quot;5&quot;/&gt;&lt;property id=&quot;20300&quot; value=&quot;Slide 13&quot;/&gt;&lt;property id=&quot;20307&quot; value=&quot;303&quot;/&gt;&lt;/object&gt;&lt;object type=&quot;3&quot; unique_id=&quot;10577&quot;&gt;&lt;property id=&quot;20148&quot; value=&quot;5&quot;/&gt;&lt;property id=&quot;20300&quot; value=&quot;Slide 12&quot;/&gt;&lt;property id=&quot;20307&quot; value=&quot;304&quot;/&gt;&lt;/object&gt;&lt;object type=&quot;3&quot; unique_id=&quot;36303&quot;&gt;&lt;property id=&quot;20148&quot; value=&quot;5&quot;/&gt;&lt;property id=&quot;20300&quot; value=&quot;Slide 27&quot;/&gt;&lt;property id=&quot;20307&quot; value=&quot;311&quot;/&gt;&lt;/object&gt;&lt;object type=&quot;3&quot; unique_id=&quot;36515&quot;&gt;&lt;property id=&quot;20148&quot; value=&quot;5&quot;/&gt;&lt;property id=&quot;20300&quot; value=&quot;Slide 29 - &amp;quot;Thank you. Questions?&amp;quot;&quot;/&gt;&lt;property id=&quot;20307&quot; value=&quot;315&quot;/&gt;&lt;/object&gt;&lt;object type=&quot;3&quot; unique_id=&quot;36517&quot;&gt;&lt;property id=&quot;20148&quot; value=&quot;5&quot;/&gt;&lt;property id=&quot;20300&quot; value=&quot;Slide 9&quot;/&gt;&lt;property id=&quot;20307&quot; value=&quot;331&quot;/&gt;&lt;/object&gt;&lt;object type=&quot;3&quot; unique_id=&quot;36518&quot;&gt;&lt;property id=&quot;20148&quot; value=&quot;5&quot;/&gt;&lt;property id=&quot;20300&quot; value=&quot;Slide 14&quot;/&gt;&lt;property id=&quot;20307&quot; value=&quot;332&quot;/&gt;&lt;/object&gt;&lt;object type=&quot;3&quot; unique_id=&quot;36676&quot;&gt;&lt;property id=&quot;20148&quot; value=&quot;5&quot;/&gt;&lt;property id=&quot;20300&quot; value=&quot;Slide 2&quot;/&gt;&lt;property id=&quot;20307&quot; value=&quot;333&quot;/&gt;&lt;/object&gt;&lt;object type=&quot;3&quot; unique_id=&quot;36923&quot;&gt;&lt;property id=&quot;20148&quot; value=&quot;5&quot;/&gt;&lt;property id=&quot;20300&quot; value=&quot;Slide 15&quot;/&gt;&lt;property id=&quot;20307&quot; value=&quot;334&quot;/&gt;&lt;/object&gt;&lt;object type=&quot;3&quot; unique_id=&quot;36928&quot;&gt;&lt;property id=&quot;20148&quot; value=&quot;5&quot;/&gt;&lt;property id=&quot;20300&quot; value=&quot;Slide 25&quot;/&gt;&lt;property id=&quot;20307&quot; value=&quot;337&quot;/&gt;&lt;/object&gt;&lt;object type=&quot;3&quot; unique_id=&quot;37068&quot;&gt;&lt;property id=&quot;20148&quot; value=&quot;5&quot;/&gt;&lt;property id=&quot;20300&quot; value=&quot;Slide 3&quot;/&gt;&lt;property id=&quot;20307&quot; value=&quot;341&quot;/&gt;&lt;/object&gt;&lt;object type=&quot;3&quot; unique_id=&quot;37069&quot;&gt;&lt;property id=&quot;20148&quot; value=&quot;5&quot;/&gt;&lt;property id=&quot;20300&quot; value=&quot;Slide 5&quot;/&gt;&lt;property id=&quot;20307&quot; value=&quot;342&quot;/&gt;&lt;/object&gt;&lt;object type=&quot;3&quot; unique_id=&quot;37070&quot;&gt;&lt;property id=&quot;20148&quot; value=&quot;5&quot;/&gt;&lt;property id=&quot;20300&quot; value=&quot;Slide 6&quot;/&gt;&lt;property id=&quot;20307&quot; value=&quot;357&quot;/&gt;&lt;/object&gt;&lt;object type=&quot;3&quot; unique_id=&quot;37071&quot;&gt;&lt;property id=&quot;20148&quot; value=&quot;5&quot;/&gt;&lt;property id=&quot;20300&quot; value=&quot;Slide 7&quot;/&gt;&lt;property id=&quot;20307&quot; value=&quot;358&quot;/&gt;&lt;/object&gt;&lt;object type=&quot;3&quot; unique_id=&quot;37072&quot;&gt;&lt;property id=&quot;20148&quot; value=&quot;5&quot;/&gt;&lt;property id=&quot;20300&quot; value=&quot;Slide 8&quot;/&gt;&lt;property id=&quot;20307&quot; value=&quot;344&quot;/&gt;&lt;/object&gt;&lt;object type=&quot;3&quot; unique_id=&quot;37073&quot;&gt;&lt;property id=&quot;20148&quot; value=&quot;5&quot;/&gt;&lt;property id=&quot;20300&quot; value=&quot;Slide 10&quot;/&gt;&lt;property id=&quot;20307&quot; value=&quot;343&quot;/&gt;&lt;/object&gt;&lt;object type=&quot;3&quot; unique_id=&quot;37074&quot;&gt;&lt;property id=&quot;20148&quot; value=&quot;5&quot;/&gt;&lt;property id=&quot;20300&quot; value=&quot;Slide 11&quot;/&gt;&lt;property id=&quot;20307&quot; value=&quot;345&quot;/&gt;&lt;/object&gt;&lt;object type=&quot;3&quot; unique_id=&quot;37075&quot;&gt;&lt;property id=&quot;20148&quot; value=&quot;5&quot;/&gt;&lt;property id=&quot;20300&quot; value=&quot;Slide 16&quot;/&gt;&lt;property id=&quot;20307&quot; value=&quot;346&quot;/&gt;&lt;/object&gt;&lt;object type=&quot;3&quot; unique_id=&quot;37076&quot;&gt;&lt;property id=&quot;20148&quot; value=&quot;5&quot;/&gt;&lt;property id=&quot;20300&quot; value=&quot;Slide 17&quot;/&gt;&lt;property id=&quot;20307&quot; value=&quot;356&quot;/&gt;&lt;/object&gt;&lt;object type=&quot;3&quot; unique_id=&quot;37077&quot;&gt;&lt;property id=&quot;20148&quot; value=&quot;5&quot;/&gt;&lt;property id=&quot;20300&quot; value=&quot;Slide 18&quot;/&gt;&lt;property id=&quot;20307&quot; value=&quot;352&quot;/&gt;&lt;/object&gt;&lt;object type=&quot;3&quot; unique_id=&quot;37078&quot;&gt;&lt;property id=&quot;20148&quot; value=&quot;5&quot;/&gt;&lt;property id=&quot;20300&quot; value=&quot;Slide 19&quot;/&gt;&lt;property id=&quot;20307&quot; value=&quot;350&quot;/&gt;&lt;/object&gt;&lt;object type=&quot;3&quot; unique_id=&quot;37079&quot;&gt;&lt;property id=&quot;20148&quot; value=&quot;5&quot;/&gt;&lt;property id=&quot;20300&quot; value=&quot;Slide 20&quot;/&gt;&lt;property id=&quot;20307&quot; value=&quot;359&quot;/&gt;&lt;/object&gt;&lt;object type=&quot;3&quot; unique_id=&quot;37080&quot;&gt;&lt;property id=&quot;20148&quot; value=&quot;5&quot;/&gt;&lt;property id=&quot;20300&quot; value=&quot;Slide 21&quot;/&gt;&lt;property id=&quot;20307&quot; value=&quot;361&quot;/&gt;&lt;/object&gt;&lt;object type=&quot;3&quot; unique_id=&quot;37081&quot;&gt;&lt;property id=&quot;20148&quot; value=&quot;5&quot;/&gt;&lt;property id=&quot;20300&quot; value=&quot;Slide 22&quot;/&gt;&lt;property id=&quot;20307&quot; value=&quot;360&quot;/&gt;&lt;/object&gt;&lt;object type=&quot;3&quot; unique_id=&quot;37082&quot;&gt;&lt;property id=&quot;20148&quot; value=&quot;5&quot;/&gt;&lt;property id=&quot;20300&quot; value=&quot;Slide 23&quot;/&gt;&lt;property id=&quot;20307&quot; value=&quot;355&quot;/&gt;&lt;/object&gt;&lt;object type=&quot;3&quot; unique_id=&quot;37083&quot;&gt;&lt;property id=&quot;20148&quot; value=&quot;5&quot;/&gt;&lt;property id=&quot;20300&quot; value=&quot;Slide 24&quot;/&gt;&lt;property id=&quot;20307&quot; value=&quot;348&quot;/&gt;&lt;/object&gt;&lt;object type=&quot;3&quot; unique_id=&quot;37084&quot;&gt;&lt;property id=&quot;20148&quot; value=&quot;5&quot;/&gt;&lt;property id=&quot;20300&quot; value=&quot;Slide 26&quot;/&gt;&lt;property id=&quot;20307&quot; value=&quot;349&quot;/&gt;&lt;/object&gt;&lt;object type=&quot;3&quot; unique_id=&quot;37085&quot;&gt;&lt;property id=&quot;20148&quot; value=&quot;5&quot;/&gt;&lt;property id=&quot;20300&quot; value=&quot;Slide 28&quot;/&gt;&lt;property id=&quot;20307&quot; value=&quot;353&quot;/&gt;&lt;/object&gt;&lt;object type=&quot;3&quot; unique_id=&quot;37086&quot;&gt;&lt;property id=&quot;20148&quot; value=&quot;5&quot;/&gt;&lt;property id=&quot;20300&quot; value=&quot;Slide 30&quot;/&gt;&lt;property id=&quot;20307&quot; value=&quot;340&quot;/&gt;&lt;/object&gt;&lt;/object&gt;&lt;object type=&quot;8&quot; unique_id=&quot;10012&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6609</TotalTime>
  <Words>1837</Words>
  <Application>Microsoft Office PowerPoint</Application>
  <PresentationFormat>On-screen Show (4:3)</PresentationFormat>
  <Paragraphs>223</Paragraphs>
  <Slides>26</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Impact</vt:lpstr>
      <vt:lpstr>Verdana</vt:lpstr>
      <vt:lpstr>Wingdings 2</vt:lpstr>
      <vt:lpstr>Office Theme</vt:lpstr>
      <vt:lpstr>Radiation Protection: It’s Not Just the Numbers</vt:lpstr>
      <vt:lpstr>First, a little background</vt:lpstr>
      <vt:lpstr>It’s not uniform spatially</vt:lpstr>
      <vt:lpstr>Or temporally </vt:lpstr>
      <vt:lpstr>The early days of radiation protection  ……hint: they weren't very protective</vt:lpstr>
      <vt:lpstr>1895 onward</vt:lpstr>
      <vt:lpstr>Fads followed the science……</vt:lpstr>
      <vt:lpstr>PowerPoint Presentation</vt:lpstr>
      <vt:lpstr>PowerPoint Presentation</vt:lpstr>
      <vt:lpstr>PowerPoint Presentation</vt:lpstr>
      <vt:lpstr>PowerPoint Presentation</vt:lpstr>
      <vt:lpstr>And governments responded</vt:lpstr>
      <vt:lpstr>Important point: protection evolved</vt:lpstr>
      <vt:lpstr>Then Chernobyl happened… </vt:lpstr>
      <vt:lpstr>PowerPoint Presentation</vt:lpstr>
      <vt:lpstr>Benefits of radiation demonstrated</vt:lpstr>
      <vt:lpstr>Unique capabilities of nuclear recognized</vt:lpstr>
      <vt:lpstr>PowerPoint Presentation</vt:lpstr>
      <vt:lpstr>Navajo Nation</vt:lpstr>
      <vt:lpstr>San Francisco Bay Area</vt:lpstr>
      <vt:lpstr>So what do we do?</vt:lpstr>
      <vt:lpstr>PowerPoint Presentation</vt:lpstr>
      <vt:lpstr>PowerPoint Presentation</vt:lpstr>
      <vt:lpstr>Keep things in perspective – are 100 mGy (10 rad) studies relevant to 0.04 mSv (4 mrem) standards?</vt:lpstr>
      <vt:lpstr>PowerPoint Presentation</vt:lpstr>
      <vt:lpstr>Thank you. Questions?</vt:lpstr>
    </vt:vector>
  </TitlesOfParts>
  <Company>Oregon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Forkey</dc:creator>
  <cp:lastModifiedBy>Steve Baker</cp:lastModifiedBy>
  <cp:revision>193</cp:revision>
  <dcterms:created xsi:type="dcterms:W3CDTF">2017-05-19T18:48:06Z</dcterms:created>
  <dcterms:modified xsi:type="dcterms:W3CDTF">2018-10-02T19:01:44Z</dcterms:modified>
</cp:coreProperties>
</file>